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96" r:id="rId2"/>
    <p:sldId id="465" r:id="rId3"/>
    <p:sldId id="450" r:id="rId4"/>
    <p:sldId id="382" r:id="rId5"/>
    <p:sldId id="384" r:id="rId6"/>
    <p:sldId id="385" r:id="rId7"/>
    <p:sldId id="466" r:id="rId8"/>
    <p:sldId id="467" r:id="rId9"/>
    <p:sldId id="468" r:id="rId10"/>
    <p:sldId id="434" r:id="rId11"/>
    <p:sldId id="469" r:id="rId12"/>
    <p:sldId id="470" r:id="rId13"/>
    <p:sldId id="429" r:id="rId14"/>
    <p:sldId id="471" r:id="rId15"/>
    <p:sldId id="472" r:id="rId16"/>
    <p:sldId id="473" r:id="rId17"/>
    <p:sldId id="484" r:id="rId18"/>
    <p:sldId id="485" r:id="rId19"/>
    <p:sldId id="474" r:id="rId20"/>
    <p:sldId id="399" r:id="rId21"/>
    <p:sldId id="475" r:id="rId22"/>
    <p:sldId id="476" r:id="rId23"/>
    <p:sldId id="477" r:id="rId24"/>
    <p:sldId id="478" r:id="rId25"/>
    <p:sldId id="432" r:id="rId26"/>
    <p:sldId id="433" r:id="rId27"/>
    <p:sldId id="486" r:id="rId28"/>
    <p:sldId id="488" r:id="rId29"/>
    <p:sldId id="422" r:id="rId30"/>
    <p:sldId id="423" r:id="rId31"/>
    <p:sldId id="425" r:id="rId32"/>
    <p:sldId id="424" r:id="rId33"/>
    <p:sldId id="487" r:id="rId34"/>
    <p:sldId id="479" r:id="rId35"/>
    <p:sldId id="480" r:id="rId36"/>
    <p:sldId id="481" r:id="rId37"/>
    <p:sldId id="482" r:id="rId38"/>
    <p:sldId id="483" r:id="rId39"/>
    <p:sldId id="451" r:id="rId40"/>
    <p:sldId id="438" r:id="rId41"/>
    <p:sldId id="439" r:id="rId42"/>
    <p:sldId id="440" r:id="rId43"/>
    <p:sldId id="449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53" r:id="rId53"/>
    <p:sldId id="454" r:id="rId54"/>
    <p:sldId id="456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89" r:id="rId63"/>
  </p:sldIdLst>
  <p:sldSz cx="12192000" cy="6858000"/>
  <p:notesSz cx="6858000" cy="9144000"/>
  <p:custDataLst>
    <p:tags r:id="rId6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3"/>
    <p:restoredTop sz="75238"/>
  </p:normalViewPr>
  <p:slideViewPr>
    <p:cSldViewPr snapToGrid="0">
      <p:cViewPr varScale="1">
        <p:scale>
          <a:sx n="90" d="100"/>
          <a:sy n="90" d="100"/>
        </p:scale>
        <p:origin x="512" y="19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DF3FE-8179-CD4B-A26E-A51F5B18B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C4D58-CB5E-6242-9E20-B84E0B19AE3F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9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10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8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the course loop, note the presence of the input disturbance.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Using a PI controller for course, the response to the course command and disturbance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 =  \frac{k_{p_{\chi}} g/V_a s + k_{i_{\chi}}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g/V_a}{s^2 + k_{p_{\chi}} g/V_a s + k_{i_{\chi}} g/V_a} \chi^c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+ 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\frac{g/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s}{s^2 + k_{p_{\chi}} g/V_a s + k_{i_{\chi}}g/V_a} d_{\chi}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There is a zero in the response to the course command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 presence of the zero at the origin ensures rejection of low frequency disturbances.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B1FEA-DC1B-2341-A02A-83814082F287}" type="slidenum">
              <a:rPr lang="en-US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a zero, the canonical second-order TF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 = \frac{2\zeta 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\omega_{n}^2}{s^2 + 2\zeta\omega_{n}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 that $\zeta$ has a different effect when the zero is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71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)}{s^2 + (k_{p_{\chi}}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(k_{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}_{\text{Response to course command}} +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s}{s^2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d_{\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{Response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disturbance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Equating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coefficients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canonical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TF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boxed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= 2{\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\boxed{k_{i_{\chi}} = \omega_{n_\chi}^2 V_g/g}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bandwidth separation {\color{blue}$W_{\chi}$} and damping ratio {\color{blue}$\zeta_{\chi}$}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\begin{itemize}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The rudder is used to counteract the yaw rate caused by adverse yaw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The washout filter makes it so that the yaw damper only counteracts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high-frequency yaw rate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\item The washout filter is a high-pass filter with cut-off frequency $p_{wo}$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\end{itemize}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3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known, the the design parameters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${\color{blue}\omega_{n_\phi}}$ - Error in roll when aileron just saturates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${\color{blue}\zeta_{\phi}}$ - Damping ratio for roll attitude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${\color{blue}W_\chi&gt;1}$ - Bandwidth separation between roll and course loops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${\color{blue}\zeta_{\chi}}$ - Damping ratio for course hold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Yaw damper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cut off frequency for wash-out filter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gain for yaw damper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not known, and autopilot must be tuned in flight, then the following gains are tuned one at a time, in this specific order: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${\color{blue}k_{d_{\phi}}}$ - Increase $k_{d_{\phi}}$ until onset of instability, and then back off by 20\%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${\color{blue}k_{p_{\phi}}}$ - Tune $k_{p_{\phi}}$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${\color{blue}k_{p_{\chi}}}$ - Tune $k_{p_{\chi}}$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_{\chi}}}$ - Tune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Sideslip hold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${\color{blue}\tau_{r}}$ - Tune $\tau_{r}$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${\color{blue}k_{r}}$ - Tune $k_{r}$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6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9236B-0823-5B40-AD0D-0BB843567309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inner-loop dynamics to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/\theta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K_{\theta_\text{DC}}$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6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AD2252-014E-3649-8D5F-6D3A23166147}" type="slidenum">
              <a:rPr lang="en-US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H_{\theta/\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\underbrace{\frac{k_{p_{\theta}}a_{\theta_3}}{s^2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(a_{\theta_1} + k_{d_{\theta}}a_{\theta_3})s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(a_{\theta_2}+k_{p_{\theta}}a_{\theta_3})}}_{\text{Closed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\underbrace{\frac{K_{\theta_\text{DC}} \omega_{n_\theta}^2}{s^2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2\zeta_{_\theta}\omega_{n_\theta} s + \omega_{n_\theta}^2}}_{\text{Note: Non-unity DC Gain}}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coefficients, the 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\boxed{k_{p_\theta} = \frac{{\color{blue}\omega_{n_\theta}^2}-a_{\theta_2}}{a_{\theta_3}}}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\frac{2{\color{blue}\zeta_{\theta}}{\color{blue}\omega_{n_\theta}}-a_{\theta_1}}{a_{\theta_3}}}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{\color{blue}$\omega_{n_\theta}$} and {\color{blue}$\zeta_{\theta}$}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DC gain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\boxed{K_{\theta_{DC}}=\frac{k_{p_\theta}a_{\theta_3}}{a_{\theta_2}+ k_{p_\theta}a_{\theta_3}}}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50185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20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inner-loop \\ dynamics to $\theta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K_{\theta_\text{DC}}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79264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3E83D-401D-CA48-BF71-9FAA7D46446F}" type="slidenum">
              <a:rPr lang="en-US"/>
              <a:pPr/>
              <a:t>21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\left(\frac{s}{s^2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altitude ensures that $h$ tracks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</p:txBody>
      </p:sp>
    </p:spTree>
    <p:extLst>
      <p:ext uri="{BB962C8B-B14F-4D97-AF65-F5344CB8AC3E}">
        <p14:creationId xmlns:p14="http://schemas.microsoft.com/office/powerpoint/2010/main" val="3922079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H_{h/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\quad \text{and} \quad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\frac{2\zeta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_{h}} = \frac{\omega_{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}^2}{K_{\theta_\text{DC}}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\boxed{k_{p_{h}} = \frac{2{\color{blue}\zeta_{h}}\omega_{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bandwidth separation is achieved by selecting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\frac{1}{{\color{blue}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}}\omega_{n_{\theta}}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bandwidth separation {\color{blue}$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$} and damping ratio {\color{blue}$\zeta_{\theta}$}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68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\left(\frac{a_{V_2}(k_{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 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the throttle-to-airspeed loop ensures that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tracks a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8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 and their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\left(\frac{a_{V_2}k_{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varrho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gains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_{V}} = \frac{{\color{blue}\omega_{n_{V}}}^2}{a_{V_2}}}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\boxed{k_{p_{V}} = \frac{2{\color{blue}\zeta_{V}}{\color{blue}\omega_{n_{V}}}-a_{V_1}}{a_{V_2}}}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Design parameters are natural frequency {\color{blue}$\omega_{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}$} and damping ratio {\color{blue}$\zeta_{V}$}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control signal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\bar{\delta}_t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k_{p_{V}}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_{V}} \int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dt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Note that if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imprecisely known, the integrator will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compenstate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778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known, the the design parameters are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(pitch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${\color{blue}\omega_{n_\theta}}$ - natural frequency for pitch.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${\color{blue}\zeta_{\theta}}$ - Damping ratio for pitch attitude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Altitude Hold Outer Loop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&gt;1}$ - Bandwidth separation between pitch and altitude loops.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${\color{blue}\zeta_{h}}$ - Damping ratio for altitude hold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Airspeed Hold Outer Loop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${\color{blue}W_{V_2}&gt;1}$ - Bandwidth separation between pitch and airspeed loops.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${\color{blue}\zeta_{V_2}}$ - Damping ratio for airspeed hold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Throttle hold (inner loop)}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- Natural frequency for throttle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${\color{blue}\zeta_{V}}$ - Damping ratio for throttle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35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autopilot: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transferFunction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(num, den, 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state):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lateral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wrap(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cmd.phi_feedforward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longitudinal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saturate the altitude command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  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0.0, 1.0)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delta,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8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np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wrap(chi_1, chi_2):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while chi_1 - chi_2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chi_1 = chi_1 - 2.0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while chi_1 - chi_2 &lt;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chi_1 = chi_1 + 2.0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chi_1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77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1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Integrator:}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I[n] = I[n-1] + \frac{T_s}{2}\left(E[n] + E[n-1]\right)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Differentiator:}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D[n] = \left(\frac{2\tau-T_s}{2\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tau+T_s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 D[n-1] + \left(\frac{2}{2\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tau+T_s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}\right)\left(E[n]-E[n-1]\right)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Integrator Anti-windup:}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I^{+} = I^{-} + 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}(u-u_{\text{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}}^{-})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9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8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Integrator:}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I[n] = I[n-1] + \frac{T_s}{2}\left(E[n] + E[n-1]\right)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Differentiator:}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D[n] = \left(\frac{2\tau-T_s}{2\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tau+T_s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 D[n-1] + \left(\frac{2}{2\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tau+T_s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}\right)\left(E[n]-E[n-1]\right)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Integrator Anti-windup:}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I^{+} = I^{-} + 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k_i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}(u-u_{\text{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}}^{-})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41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general, first-order continuous-time transfer function of the form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\frac{U(s)}{Y(s)} = k \left(\frac{n_1 s + n_0}{d_1 s + d_0}\right)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we want to be able to calculated the equivalent discrete-time transfer function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H(z) = \frac{U(z)}{Y(z)} = \frac{b_0 + b_1 z^{-1}}{1 + a_1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specific sample rate $T_s$. Using Tustin's method (trapezoidal rule) by \\ substituting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\frac{2}{T_s}\left(\frac{1-z^{-1}}{1+z^{-1}}\right)$, we can calculate the coefficients of $H(z)$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b_0 = \frac{k (2 n_1 + T_s n_0)}{2 d_1 + T_s d_0}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b_1 &amp;= -\frac{k (2 n_1 - T_s n_0)}{2 d_1 + T_s d_0}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a_1 &amp;= -\frac{k (2 d_1 - T_s d_0)}{2 d_1 + T_s d_0}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By taking the inverse $z$ transform, we can convert our discrete transfer function to an discrete-time difference equation: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-a_1 u_{k-1} + b_0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b_1 y_{k-1}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9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our yaw damper,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(s)}{r(s)}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 + 1}\right)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_{wo}}\right),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0.2$, $p_{wo} = 0.45$ rad/s, and $T_s = 0.01$ 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This gives a discrete-time transfer function of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H(z)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(z)}{r(z)} = \frac{0.1996 - 0.1996 \, z^{-1}}{1 - 0.9955 \,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with the corresponding difference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r,k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0.9955 \, \delta_{r,k-1} + 0.1996 \,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- 0.1996 \, r_{k-1}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coeficients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of $H(z)$ can be calculated manually as we have done here or they can be computed in MATLAB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{c2d} command with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tustin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'} option or in Python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{control.matlab.c2d} function. This is especially convenient for higher-order transfer functions.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\text{Yaw damper:}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\left(\frac{s}{s+\frac{1}{\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r(s)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 time domain:}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\dot{\delta}_r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\text{Integrating:}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}\int_{-\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(\sigma)d\sigma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r(t)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State-space form: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Discrete-time: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\xi_{k-1}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r_{k-1}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99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yawDamper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set initial conditions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u):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(-1/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233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\begin{description}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1.] Roll attitude loop.  For Aerosonde model use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=25~m/s$.  Put aircraft in trim, and tune step response on roll.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2.] Tune the yaw damper to keep $\beta\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3.] Course attitude loop.  Tune step response in $\chi$.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4.] Pitch attitude loop.  Tune step response in in pitch angle.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5.]  Tune step response in airspeed.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6.] Tune step response in altitude (after saturation).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7.]  Stress test simulation from take-off. Command steps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alititude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airspeed, course.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\end{description}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3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Developed in the 1980's by Antonius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Based on energy manipulation techniques from the 1950's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Control the energy of the system instead of the altitude and airspeed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88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{Kinetic Energy:}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E_K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triangleq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\frac{1}{2} m V_a^2$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{0.1cm}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{Potential Energy:}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E_P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triangleq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m g h$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{0.1cm}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{Total Energy:}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E_T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triangleq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E_P + E_K$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{0.1cm}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{Energy Difference:}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triangleq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E_P - E_K$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{0.1cm}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{Error Definition:}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      \tilde{E}_K &amp;= \frac{1}{2}m \left( \left(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V^d_a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\right)^2 - V_a^2 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      \tilde{E}_P &amp;= m g \left(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- h 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          \tilde{E}_T &amp;= \tilde{E}_P + \tilde{E}_K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              \tilde{E}_D &amp;= \tilde{E}_P - \tilde{E}_K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Original TECS proposed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is based on energy rates: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\dot{\tilde{E}}_t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$T_D$ is thrust needed to counteract drag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total energy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\dot{E}_d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\dot{\tilde{E}}_d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energy distribution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Stability shown for linear systems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{\color{blue} We will show that the performance of this scheme is less than desirable.}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7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trust needed to counteract drag is unknown, then one possibility is to use an integrator to find $T_D$: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\tilde{E}_t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d\tau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total energy (not energy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\tilde{E}_d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  d\tau + k_{d,\theta}\dot{E}_d$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energy distribution (not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0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13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Nonlinear re-derivation: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Error Definitions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\tilde{E}_K &amp;= \frac{1}{2}m \left( \left(V^d_a\right)^2 - V_a^2 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\tilde{E}_P &amp;= m g \left( h^d - h \right)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Lyapunov Function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V = \frac{1}{2} \tilde{E}_T^2 + \frac{1}{2} \tilde{E}_D^2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Controller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T^c &amp;= D + \frac{\tilde{E}^d_T}{V_a} + k_T \frac{\tilde{E}_T}{V_a}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\gamma^c &amp;= \sin^{-1}\left(\dfrac{\dot{h}^d}{V_a} + \dfrac{1}{2 m g V_a} \left( -k_1 \tilde{E}_K + k_2 \tilde{E}_P \right)\right)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5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\item{Original:}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  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D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{10mm}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Similar if $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g$ and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nonlinear controller uses the desired energy rate.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\item{Modified Original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Ardupilot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{k_{p,\theta}}{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\left( \left( 2-k \right) \dot{E}_P - k \dot{E}_K \right) 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\tilde{E}_D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 &amp;\in [0, 2 ]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k_1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k_2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0 &amp;&lt;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Lyapunov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derivation suggests potential energy error should be weighted more than kinetic energy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4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drag is unknown, then we can add an adaptive estimate: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\hat{D}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{\Phi}^\top 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{\Psi}}} &amp;=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&amp;= Ax + Bu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 &amp;= Hx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$z$ represents the controlled output. Suppose that the objective is to drive $z$ to a reference signal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Augment the state with the integrator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\int_{-\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\left(z(\tau)-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\dot{x}_I = Hx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H(x-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1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Defining the augmented state as $\xi = (x^\top,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^\top)^\top$, results in the augmented state space equations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= \bar{A}\xi + \bar{B}u,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 &amp; 0 \\ H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8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Ax + Bu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the symmetric positive semi-definite matrix $Q$, and the symmetric positive definite matrix $R$, the LQR problem is to minimize the cost index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J(x_0) = \min_{u(t)} \int_0^\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x^\top(\tau) Q x(\tau) + u^\top(\tau) R u(\tau) 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$(A,B)$ is controllable, and $(A,Q^{1/2})$ is observable, then a unique optimal control exists and is given in linear feedback form as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x(t).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7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gain is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R^{-1}B^\top 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$P$ is the symmetric positive definite solution of the Algebraic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Riccati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PA + A^\top P + Q - PBR^{-1}B^\top P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It should be noted that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is the optimal feedback gains given $Q$ and $R$.  The controller is tuned by changing $Q$ and $R$.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Typically we choose $Q$ and $R$ to be diagonal matrices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q_1 &amp; 0 &amp; \dots &amp; 0 \\ 0 &amp; q_2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r_1 &amp; 0 &amp; \dots &amp; 0 \\ 0 &amp; r_2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$n$ is the number of states, $m$ is the number of inputs,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0$ ensures $Q$ is positive semi-definite,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&gt;0$ ensure $R$ is positive definite.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9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derived in Chapter 5, the state space equations for the lateral equation of motion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(v, p, r, \phi, \psi)^\top$ and $u_{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objective of the lateral autopilot is to drive course $\chi$ to commanded course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Therefore, we augment the state with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(\chi-\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Since $\chi\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\psi$, we approximate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}=(0, 0, 0, 0, 1)$.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lateral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(\tilde{v}, p, r, \phi, \tilde{\chi}, \int\tilde{\chi})^\top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\tilde{v}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* \sin\beta,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\tilde{\chi} = \chi-\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q_\phi, q_\chi, q_{I}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Hints:  Since the goal is to drive $\tilde{\chi}$ and $\int\tilde{\chi}$ to zero, it is best to place low weights on $v$, $p$, and $r$ relative to the other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9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\par\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Longitudinal Autopilot 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As derived in Chapter 5, the state space equations for the longitudinal equations of motion are given by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\dot{x}_{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A_{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+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(u, w, q, \theta, h)^\top$ and $u_{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delta_e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delta_t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)^\top$. 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The objective of the longitudinal autopilot is to drive altitude $h$ to commanded altitude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$, and airspeed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to commanded airspeed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$.  Therefore, we augment the state with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\int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h-h^c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dt \\ \int 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-V_{a}^c) dt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= \int \left( H_{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h_c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V_{a}^c\end{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\right) dt.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Therefore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\dot{x}_I = H_{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V_{a}^c\end{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= H_{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(x_{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H_{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}=\begin{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0 &amp; 0 &amp; 0 &amp; 0 &amp; 1 \\ 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 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 0 &amp; 0 &amp; 0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8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Longitudinal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longitudinal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(\tilde{u}, \tilde{w}, q, \theta, \tilde{h}, \int\tilde{h}, \int\tilde{V}_a)^\top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\tilde{u}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)\cos\alpha,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\tilde{w}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)\sin\alpha,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\tilde{h}=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h-h^c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\tilde{V}_a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q_{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Hints:  Since $\theta$ need to be allowed to be non-zero, and since pitch rate does not necessarily need to be small, the weights $q_\theta$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should be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array, sin, cos, radians, concatenate, zeros,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scipy.linalg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inv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parameters.control_parameters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tools.wrap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wrap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chap5.model_coef as 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message_types.msg_state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message_types.msg_delta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MsgDelta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Autopilot: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initialize integrators and delay variables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self.errorCourseD1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self.errorAltitudeD1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self.errorAirspeedD1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compute LQR gains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array([[0, 0, 0, 0, 1.0]])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M.A_lat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zeros((5,1))), axis=1),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zeros((1,1))), axis=1)),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M.B_lat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zeros((1,2))),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([.001, .01, .1, 100, 1, 100]) # v, p, r, phi, chi,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intChi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([1, 1]) # a,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Plat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inv(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BBlat.T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Plat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array([[0, 0, 0, 0, 1.0], [1/AP.Va0, 1/AP.Va0, 0, 0, 0]])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M.A_lon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zeros((5,2))), axis=1),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zeros((2,2))), axis=1)),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M.B_lon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zeros((2,2))),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([10, 10, .001, .01, 10, 100, 100]) # u, w, q, theta, h,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intVa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([1, 1]) # e, 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inv(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BBlon.T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Plon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update(self,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state):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lateral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wrap(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-radians(15), radians(15))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self.errorCourseD1)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self.errorCourseD1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sin(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state.beta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xLat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(0), -radians(30), radians(30))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(1), -radians(30), radians(30))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longitudinal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- 0.2*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+ 0.2*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altitude_c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 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self.errorAltitudeD1)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self.errorAltitudeD1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 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self.errorAirspeedD1)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self.errorAirspeedD1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cos(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state.alpha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sin(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state.alpha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xLon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(0), -radians(30), radians(30))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(1), 0.0, 1.0)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construct control outputs and commanded states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delta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MsgDelta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(elevator=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aileron=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rudder=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throttle=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delta,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7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H_{\phi/\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\underbrace{\frac{k_{p_{\phi}}a_{\phi_2}}{s^2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= \underbrace{\frac{\omega_{n_\phi}^2}{s^2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{\color{blue}$\omega_{n_\phi}$} and {\color{blue}$\zeta_{\phi}$}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\boxed{k_{p_\phi} = \frac{{\color{blue}\omega_{n_\phi}^2}}{a_{\phi_2}}}\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\frac{2{\color{blue}\zeta_{\phi}}{\color{blue}\omega_{n_\phi}}-a_{\phi_1}}{a_{\phi_2}}}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Implementation: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k_{p_\phi}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- \phi(t)) - k_{d_\phi} p(t).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261408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{\color{blue}$e_{\phi}^{\max}$} and {\color{blue}$\zeta_{\phi}$}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\boxed{k_{p_\phi}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^\text{max}}{{\color{blue} e_{\phi}^{\max}}}}\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\boxed{k_{d_{\phi}}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{2{\color{blue}\zeta_{\phi}}\omega_{n_\phi}-a_{\phi_1}}{a_{\phi_2}}}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8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D33C8-1143-544F-AF8D-C45507C037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27D5A-0A5C-B147-8D7F-71CD7B7CD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BDBB-B1C6-FF46-95F8-340C61421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B1725-7977-C941-A803-83FED5D34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3E2D7-6959-C945-8120-C188A484F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93EBF-BD5E-EF48-B733-52C33E6F4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512F1-41C3-3A45-A22A-03652FBB4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BAFAC-5318-524D-9983-EEEE05C21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DA67-8105-254A-A894-2DD4BEC3F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197" y="152854"/>
            <a:ext cx="10972800" cy="60395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C349-FFF8-9445-8687-631E92B36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BEFFC-C192-A645-8DFB-6A4C0EE56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F81F9-FEAF-484B-8898-2CE348DDC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495788" y="6433207"/>
            <a:ext cx="11200424" cy="30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400" dirty="0"/>
              <a:t>Beard &amp; McLain,</a:t>
            </a:r>
            <a:r>
              <a:rPr lang="en-US" sz="1400" baseline="0" dirty="0"/>
              <a:t> “</a:t>
            </a:r>
            <a:r>
              <a:rPr lang="en-US" sz="1400" dirty="0"/>
              <a:t>Small Unmanned Aircraft,”  </a:t>
            </a:r>
            <a:r>
              <a:rPr lang="en-US" sz="1400" i="1" dirty="0"/>
              <a:t>Princeton University Press,</a:t>
            </a:r>
            <a:r>
              <a:rPr lang="en-US" sz="1400" baseline="0" dirty="0"/>
              <a:t> 2012,  				Chapter 6: Slide</a:t>
            </a:r>
            <a:r>
              <a:rPr lang="en-US" sz="1400" dirty="0"/>
              <a:t> </a:t>
            </a:r>
            <a:fld id="{84CC4BE0-69A4-1A49-A7C1-B543DABBF88A}" type="slidenum">
              <a:rPr lang="en-US" sz="1400" smtClean="0"/>
              <a:pPr algn="ctr">
                <a:defRPr/>
              </a:pPr>
              <a:t>‹#›</a:t>
            </a:fld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18" Type="http://schemas.openxmlformats.org/officeDocument/2006/relationships/image" Target="../media/image37.emf"/><Relationship Id="rId26" Type="http://schemas.openxmlformats.org/officeDocument/2006/relationships/image" Target="../media/image44.emf"/><Relationship Id="rId3" Type="http://schemas.openxmlformats.org/officeDocument/2006/relationships/tags" Target="../tags/tag10.xml"/><Relationship Id="rId21" Type="http://schemas.openxmlformats.org/officeDocument/2006/relationships/image" Target="../media/image40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6.emf"/><Relationship Id="rId25" Type="http://schemas.openxmlformats.org/officeDocument/2006/relationships/image" Target="../media/image55.emf"/><Relationship Id="rId2" Type="http://schemas.openxmlformats.org/officeDocument/2006/relationships/tags" Target="../tags/tag9.xml"/><Relationship Id="rId16" Type="http://schemas.openxmlformats.org/officeDocument/2006/relationships/image" Target="../media/image35.emf"/><Relationship Id="rId20" Type="http://schemas.openxmlformats.org/officeDocument/2006/relationships/image" Target="../media/image39.emf"/><Relationship Id="rId29" Type="http://schemas.openxmlformats.org/officeDocument/2006/relationships/image" Target="../media/image57.png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3.emf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34.emf"/><Relationship Id="rId23" Type="http://schemas.openxmlformats.org/officeDocument/2006/relationships/image" Target="../media/image42.emf"/><Relationship Id="rId28" Type="http://schemas.openxmlformats.org/officeDocument/2006/relationships/image" Target="../media/image46.emf"/><Relationship Id="rId10" Type="http://schemas.openxmlformats.org/officeDocument/2006/relationships/image" Target="../media/image30.emf"/><Relationship Id="rId19" Type="http://schemas.openxmlformats.org/officeDocument/2006/relationships/image" Target="../media/image38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54.emf"/><Relationship Id="rId22" Type="http://schemas.openxmlformats.org/officeDocument/2006/relationships/image" Target="../media/image41.emf"/><Relationship Id="rId27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8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5.emf"/><Relationship Id="rId17" Type="http://schemas.openxmlformats.org/officeDocument/2006/relationships/image" Target="../media/image60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43.emf"/><Relationship Id="rId5" Type="http://schemas.openxmlformats.org/officeDocument/2006/relationships/image" Target="../media/image29.emf"/><Relationship Id="rId15" Type="http://schemas.openxmlformats.org/officeDocument/2006/relationships/image" Target="../media/image45.emf"/><Relationship Id="rId10" Type="http://schemas.openxmlformats.org/officeDocument/2006/relationships/image" Target="../media/image42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4.emf"/><Relationship Id="rId18" Type="http://schemas.openxmlformats.org/officeDocument/2006/relationships/image" Target="../media/image40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8.emf"/><Relationship Id="rId17" Type="http://schemas.openxmlformats.org/officeDocument/2006/relationships/image" Target="../media/image69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55.emf"/><Relationship Id="rId5" Type="http://schemas.openxmlformats.org/officeDocument/2006/relationships/image" Target="../media/image29.emf"/><Relationship Id="rId15" Type="http://schemas.openxmlformats.org/officeDocument/2006/relationships/image" Target="../media/image59.emf"/><Relationship Id="rId10" Type="http://schemas.openxmlformats.org/officeDocument/2006/relationships/image" Target="../media/image43.emf"/><Relationship Id="rId4" Type="http://schemas.openxmlformats.org/officeDocument/2006/relationships/image" Target="../media/image28.emf"/><Relationship Id="rId9" Type="http://schemas.openxmlformats.org/officeDocument/2006/relationships/image" Target="../media/image42.emf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85.png"/><Relationship Id="rId21" Type="http://schemas.openxmlformats.org/officeDocument/2006/relationships/notesSlide" Target="../notesSlides/notesSlide18.xml"/><Relationship Id="rId34" Type="http://schemas.openxmlformats.org/officeDocument/2006/relationships/image" Target="../media/image93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emf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slideLayout" Target="../slideLayouts/slideLayout6.xml"/><Relationship Id="rId29" Type="http://schemas.openxmlformats.org/officeDocument/2006/relationships/image" Target="../media/image88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image" Target="../media/image90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26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8" Type="http://schemas.openxmlformats.org/officeDocument/2006/relationships/tags" Target="../tags/tag18.xml"/><Relationship Id="rId3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tags" Target="../tags/tag32.xml"/><Relationship Id="rId21" Type="http://schemas.openxmlformats.org/officeDocument/2006/relationships/image" Target="../media/image86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tags" Target="../tags/tag31.xml"/><Relationship Id="rId16" Type="http://schemas.openxmlformats.org/officeDocument/2006/relationships/image" Target="../media/image26.png"/><Relationship Id="rId20" Type="http://schemas.openxmlformats.org/officeDocument/2006/relationships/image" Target="../media/image85.png"/><Relationship Id="rId29" Type="http://schemas.openxmlformats.org/officeDocument/2006/relationships/image" Target="../media/image99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89.png"/><Relationship Id="rId5" Type="http://schemas.openxmlformats.org/officeDocument/2006/relationships/tags" Target="../tags/tag34.xml"/><Relationship Id="rId15" Type="http://schemas.openxmlformats.org/officeDocument/2006/relationships/notesSlide" Target="../notesSlides/notesSlide19.xml"/><Relationship Id="rId23" Type="http://schemas.openxmlformats.org/officeDocument/2006/relationships/image" Target="../media/image88.png"/><Relationship Id="rId28" Type="http://schemas.openxmlformats.org/officeDocument/2006/relationships/image" Target="../media/image98.emf"/><Relationship Id="rId10" Type="http://schemas.openxmlformats.org/officeDocument/2006/relationships/tags" Target="../tags/tag39.xml"/><Relationship Id="rId19" Type="http://schemas.openxmlformats.org/officeDocument/2006/relationships/image" Target="../media/image84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image" Target="../media/image85.png"/><Relationship Id="rId39" Type="http://schemas.openxmlformats.org/officeDocument/2006/relationships/image" Target="../media/image100.emf"/><Relationship Id="rId21" Type="http://schemas.openxmlformats.org/officeDocument/2006/relationships/notesSlide" Target="../notesSlides/notesSlide20.xml"/><Relationship Id="rId34" Type="http://schemas.openxmlformats.org/officeDocument/2006/relationships/image" Target="../media/image93.pn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emf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slideLayout" Target="../slideLayouts/slideLayout6.xml"/><Relationship Id="rId29" Type="http://schemas.openxmlformats.org/officeDocument/2006/relationships/image" Target="../media/image8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101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image" Target="../media/image90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image" Target="../media/image26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8" Type="http://schemas.openxmlformats.org/officeDocument/2006/relationships/tags" Target="../tags/tag50.xml"/><Relationship Id="rId3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image" Target="../media/image93.png"/><Relationship Id="rId26" Type="http://schemas.openxmlformats.org/officeDocument/2006/relationships/image" Target="../media/image106.png"/><Relationship Id="rId3" Type="http://schemas.openxmlformats.org/officeDocument/2006/relationships/tags" Target="../tags/tag64.xml"/><Relationship Id="rId21" Type="http://schemas.openxmlformats.org/officeDocument/2006/relationships/image" Target="../media/image103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image" Target="../media/image26.png"/><Relationship Id="rId25" Type="http://schemas.openxmlformats.org/officeDocument/2006/relationships/image" Target="../media/image105.png"/><Relationship Id="rId2" Type="http://schemas.openxmlformats.org/officeDocument/2006/relationships/tags" Target="../tags/tag63.xml"/><Relationship Id="rId16" Type="http://schemas.openxmlformats.org/officeDocument/2006/relationships/image" Target="../media/image87.png"/><Relationship Id="rId20" Type="http://schemas.openxmlformats.org/officeDocument/2006/relationships/image" Target="../media/image102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image" Target="../media/image96.png"/><Relationship Id="rId5" Type="http://schemas.openxmlformats.org/officeDocument/2006/relationships/tags" Target="../tags/tag66.xml"/><Relationship Id="rId15" Type="http://schemas.openxmlformats.org/officeDocument/2006/relationships/notesSlide" Target="../notesSlides/notesSlide21.xml"/><Relationship Id="rId23" Type="http://schemas.openxmlformats.org/officeDocument/2006/relationships/image" Target="../media/image95.png"/><Relationship Id="rId28" Type="http://schemas.openxmlformats.org/officeDocument/2006/relationships/image" Target="../media/image108.emf"/><Relationship Id="rId10" Type="http://schemas.openxmlformats.org/officeDocument/2006/relationships/tags" Target="../tags/tag71.xml"/><Relationship Id="rId19" Type="http://schemas.openxmlformats.org/officeDocument/2006/relationships/image" Target="../media/image94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104.png"/><Relationship Id="rId27" Type="http://schemas.openxmlformats.org/officeDocument/2006/relationships/image" Target="../media/image10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111.png"/><Relationship Id="rId18" Type="http://schemas.openxmlformats.org/officeDocument/2006/relationships/image" Target="../media/image26.png"/><Relationship Id="rId3" Type="http://schemas.openxmlformats.org/officeDocument/2006/relationships/tags" Target="../tags/tag77.xml"/><Relationship Id="rId21" Type="http://schemas.openxmlformats.org/officeDocument/2006/relationships/image" Target="../media/image118.emf"/><Relationship Id="rId7" Type="http://schemas.openxmlformats.org/officeDocument/2006/relationships/tags" Target="../tags/tag81.xml"/><Relationship Id="rId12" Type="http://schemas.openxmlformats.org/officeDocument/2006/relationships/image" Target="../media/image87.png"/><Relationship Id="rId17" Type="http://schemas.openxmlformats.org/officeDocument/2006/relationships/image" Target="../media/image115.emf"/><Relationship Id="rId2" Type="http://schemas.openxmlformats.org/officeDocument/2006/relationships/tags" Target="../tags/tag76.xml"/><Relationship Id="rId16" Type="http://schemas.openxmlformats.org/officeDocument/2006/relationships/image" Target="../media/image114.emf"/><Relationship Id="rId20" Type="http://schemas.openxmlformats.org/officeDocument/2006/relationships/image" Target="../media/image117.emf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110.png"/><Relationship Id="rId5" Type="http://schemas.openxmlformats.org/officeDocument/2006/relationships/tags" Target="../tags/tag79.xml"/><Relationship Id="rId15" Type="http://schemas.openxmlformats.org/officeDocument/2006/relationships/image" Target="../media/image113.png"/><Relationship Id="rId10" Type="http://schemas.openxmlformats.org/officeDocument/2006/relationships/notesSlide" Target="../notesSlides/notesSlide23.xml"/><Relationship Id="rId19" Type="http://schemas.openxmlformats.org/officeDocument/2006/relationships/image" Target="../media/image116.emf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2.png"/><Relationship Id="rId22" Type="http://schemas.openxmlformats.org/officeDocument/2006/relationships/image" Target="../media/image1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emf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9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147.emf"/><Relationship Id="rId3" Type="http://schemas.openxmlformats.org/officeDocument/2006/relationships/image" Target="../media/image146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5.emf"/><Relationship Id="rId10" Type="http://schemas.openxmlformats.org/officeDocument/2006/relationships/image" Target="../media/image51.emf"/><Relationship Id="rId4" Type="http://schemas.openxmlformats.org/officeDocument/2006/relationships/image" Target="../media/image44.emf"/><Relationship Id="rId9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emf"/><Relationship Id="rId5" Type="http://schemas.openxmlformats.org/officeDocument/2006/relationships/image" Target="../media/image150.png"/><Relationship Id="rId10" Type="http://schemas.openxmlformats.org/officeDocument/2006/relationships/image" Target="../media/image155.emf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0.emf"/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11" Type="http://schemas.openxmlformats.org/officeDocument/2006/relationships/image" Target="../media/image17.emf"/><Relationship Id="rId5" Type="http://schemas.openxmlformats.org/officeDocument/2006/relationships/image" Target="../media/image8.emf"/><Relationship Id="rId15" Type="http://schemas.openxmlformats.org/officeDocument/2006/relationships/image" Target="../media/image23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openxmlformats.org/officeDocument/2006/relationships/image" Target="../media/image13.emf"/><Relationship Id="rId1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2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emf"/><Relationship Id="rId18" Type="http://schemas.openxmlformats.org/officeDocument/2006/relationships/image" Target="../media/image38.emf"/><Relationship Id="rId26" Type="http://schemas.openxmlformats.org/officeDocument/2006/relationships/image" Target="../media/image46.emf"/><Relationship Id="rId3" Type="http://schemas.openxmlformats.org/officeDocument/2006/relationships/tags" Target="../tags/tag5.xml"/><Relationship Id="rId21" Type="http://schemas.openxmlformats.org/officeDocument/2006/relationships/image" Target="../media/image41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5" Type="http://schemas.openxmlformats.org/officeDocument/2006/relationships/image" Target="../media/image45.emf"/><Relationship Id="rId33" Type="http://schemas.openxmlformats.org/officeDocument/2006/relationships/image" Target="../media/image53.emf"/><Relationship Id="rId2" Type="http://schemas.openxmlformats.org/officeDocument/2006/relationships/tags" Target="../tags/tag4.xml"/><Relationship Id="rId16" Type="http://schemas.openxmlformats.org/officeDocument/2006/relationships/image" Target="../media/image36.emf"/><Relationship Id="rId20" Type="http://schemas.openxmlformats.org/officeDocument/2006/relationships/image" Target="../media/image40.emf"/><Relationship Id="rId29" Type="http://schemas.openxmlformats.org/officeDocument/2006/relationships/image" Target="../media/image49.emf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4.emf"/><Relationship Id="rId32" Type="http://schemas.openxmlformats.org/officeDocument/2006/relationships/image" Target="../media/image52.emf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35.emf"/><Relationship Id="rId23" Type="http://schemas.openxmlformats.org/officeDocument/2006/relationships/image" Target="../media/image43.emf"/><Relationship Id="rId28" Type="http://schemas.openxmlformats.org/officeDocument/2006/relationships/image" Target="../media/image48.emf"/><Relationship Id="rId10" Type="http://schemas.openxmlformats.org/officeDocument/2006/relationships/image" Target="../media/image30.emf"/><Relationship Id="rId19" Type="http://schemas.openxmlformats.org/officeDocument/2006/relationships/image" Target="../media/image39.emf"/><Relationship Id="rId31" Type="http://schemas.openxmlformats.org/officeDocument/2006/relationships/image" Target="../media/image51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34.emf"/><Relationship Id="rId22" Type="http://schemas.openxmlformats.org/officeDocument/2006/relationships/image" Target="../media/image42.emf"/><Relationship Id="rId27" Type="http://schemas.openxmlformats.org/officeDocument/2006/relationships/image" Target="../media/image47.emf"/><Relationship Id="rId30" Type="http://schemas.openxmlformats.org/officeDocument/2006/relationships/image" Target="../media/image50.emf"/><Relationship Id="rId8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17" Type="http://schemas.openxmlformats.org/officeDocument/2006/relationships/image" Target="../media/image46.emf"/><Relationship Id="rId2" Type="http://schemas.openxmlformats.org/officeDocument/2006/relationships/tags" Target="../tags/tag7.xml"/><Relationship Id="rId16" Type="http://schemas.openxmlformats.org/officeDocument/2006/relationships/image" Target="../media/image55.emf"/><Relationship Id="rId1" Type="http://schemas.openxmlformats.org/officeDocument/2006/relationships/tags" Target="../tags/tag6.xml"/><Relationship Id="rId6" Type="http://schemas.openxmlformats.org/officeDocument/2006/relationships/image" Target="../media/image30.emf"/><Relationship Id="rId11" Type="http://schemas.openxmlformats.org/officeDocument/2006/relationships/image" Target="../media/image34.emf"/><Relationship Id="rId5" Type="http://schemas.openxmlformats.org/officeDocument/2006/relationships/image" Target="../media/image26.png"/><Relationship Id="rId15" Type="http://schemas.openxmlformats.org/officeDocument/2006/relationships/image" Target="../media/image41.emf"/><Relationship Id="rId10" Type="http://schemas.openxmlformats.org/officeDocument/2006/relationships/image" Target="../media/image54.emf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3.emf"/><Relationship Id="rId1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6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Autopilot Design</a:t>
            </a:r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152400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MI8"/>
              </a:rPr>
              <a:t>A</a:t>
            </a:r>
            <a:r>
              <a:rPr lang="en-US" dirty="0">
                <a:latin typeface="LCMSS8"/>
              </a:rPr>
              <a:t>A</a:t>
            </a:r>
            <a:r>
              <a:rPr lang="en-US" dirty="0">
                <a:latin typeface="CMEX10"/>
              </a:rPr>
              <a:t>A</a:t>
            </a:r>
            <a:r>
              <a:rPr lang="en-US" dirty="0">
                <a:latin typeface="CMSY8"/>
              </a:rPr>
              <a:t>A</a:t>
            </a:r>
            <a:r>
              <a:rPr lang="en-US" dirty="0">
                <a:latin typeface="Helvetica"/>
                <a:cs typeface="Helvetica"/>
              </a:rPr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21197" y="2353236"/>
            <a:ext cx="9802639" cy="3198894"/>
            <a:chOff x="914400" y="2371725"/>
            <a:chExt cx="8077200" cy="2428875"/>
          </a:xfrm>
        </p:grpSpPr>
        <p:sp>
          <p:nvSpPr>
            <p:cNvPr id="22531" name="Rectangle 2"/>
            <p:cNvSpPr>
              <a:spLocks noChangeArrowheads="1"/>
            </p:cNvSpPr>
            <p:nvPr/>
          </p:nvSpPr>
          <p:spPr bwMode="auto">
            <a:xfrm>
              <a:off x="5492750" y="2906713"/>
              <a:ext cx="974725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Oval 6"/>
            <p:cNvSpPr>
              <a:spLocks noChangeArrowheads="1"/>
            </p:cNvSpPr>
            <p:nvPr/>
          </p:nvSpPr>
          <p:spPr bwMode="auto">
            <a:xfrm>
              <a:off x="44545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3" name="Line 7"/>
            <p:cNvSpPr>
              <a:spLocks noChangeShapeType="1"/>
            </p:cNvSpPr>
            <p:nvPr/>
          </p:nvSpPr>
          <p:spPr bwMode="auto">
            <a:xfrm flipV="1">
              <a:off x="6461125" y="3259138"/>
              <a:ext cx="500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Line 9"/>
            <p:cNvSpPr>
              <a:spLocks noChangeShapeType="1"/>
            </p:cNvSpPr>
            <p:nvPr/>
          </p:nvSpPr>
          <p:spPr bwMode="auto">
            <a:xfrm>
              <a:off x="5146675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Line 13"/>
            <p:cNvSpPr>
              <a:spLocks noChangeShapeType="1"/>
            </p:cNvSpPr>
            <p:nvPr/>
          </p:nvSpPr>
          <p:spPr bwMode="auto">
            <a:xfrm>
              <a:off x="4197350" y="325913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Line 19"/>
            <p:cNvSpPr>
              <a:spLocks noChangeShapeType="1"/>
            </p:cNvSpPr>
            <p:nvPr/>
          </p:nvSpPr>
          <p:spPr bwMode="auto">
            <a:xfrm flipV="1">
              <a:off x="8458200" y="32670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8" name="Rectangle 25"/>
            <p:cNvSpPr>
              <a:spLocks noChangeArrowheads="1"/>
            </p:cNvSpPr>
            <p:nvPr/>
          </p:nvSpPr>
          <p:spPr bwMode="auto">
            <a:xfrm>
              <a:off x="7705725" y="29130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8"/>
            <p:cNvSpPr>
              <a:spLocks noChangeShapeType="1"/>
            </p:cNvSpPr>
            <p:nvPr/>
          </p:nvSpPr>
          <p:spPr bwMode="auto">
            <a:xfrm>
              <a:off x="7362825" y="3267075"/>
              <a:ext cx="331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6" name="Rectangle 32"/>
            <p:cNvSpPr>
              <a:spLocks noChangeArrowheads="1"/>
            </p:cNvSpPr>
            <p:nvPr/>
          </p:nvSpPr>
          <p:spPr bwMode="auto">
            <a:xfrm>
              <a:off x="6973888" y="2913063"/>
              <a:ext cx="385762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Rectangle 40"/>
            <p:cNvSpPr>
              <a:spLocks noChangeArrowheads="1"/>
            </p:cNvSpPr>
            <p:nvPr/>
          </p:nvSpPr>
          <p:spPr bwMode="auto">
            <a:xfrm>
              <a:off x="5802313" y="3906838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45"/>
            <p:cNvSpPr>
              <a:spLocks noChangeShapeType="1"/>
            </p:cNvSpPr>
            <p:nvPr/>
          </p:nvSpPr>
          <p:spPr bwMode="auto">
            <a:xfrm>
              <a:off x="6696075" y="32591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Line 46"/>
            <p:cNvSpPr>
              <a:spLocks noChangeShapeType="1"/>
            </p:cNvSpPr>
            <p:nvPr/>
          </p:nvSpPr>
          <p:spPr bwMode="auto">
            <a:xfrm flipH="1">
              <a:off x="6183313" y="4106863"/>
              <a:ext cx="512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9" name="Line 47"/>
            <p:cNvSpPr>
              <a:spLocks noChangeShapeType="1"/>
            </p:cNvSpPr>
            <p:nvPr/>
          </p:nvSpPr>
          <p:spPr bwMode="auto">
            <a:xfrm flipH="1">
              <a:off x="5019675" y="4106863"/>
              <a:ext cx="77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0" name="Line 48"/>
            <p:cNvSpPr>
              <a:spLocks noChangeShapeType="1"/>
            </p:cNvSpPr>
            <p:nvPr/>
          </p:nvSpPr>
          <p:spPr bwMode="auto">
            <a:xfrm flipV="1">
              <a:off x="5008563" y="33782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1" name="Rectangle 50"/>
            <p:cNvSpPr>
              <a:spLocks noChangeArrowheads="1"/>
            </p:cNvSpPr>
            <p:nvPr/>
          </p:nvSpPr>
          <p:spPr bwMode="auto">
            <a:xfrm>
              <a:off x="3792538" y="30607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2" name="Picture 5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05400" y="34909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3" name="Oval 61"/>
            <p:cNvSpPr>
              <a:spLocks noChangeArrowheads="1"/>
            </p:cNvSpPr>
            <p:nvPr/>
          </p:nvSpPr>
          <p:spPr bwMode="auto">
            <a:xfrm>
              <a:off x="3178175" y="31321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4" name="Picture 6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14675" y="35147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5" name="Line 68"/>
            <p:cNvSpPr>
              <a:spLocks noChangeShapeType="1"/>
            </p:cNvSpPr>
            <p:nvPr/>
          </p:nvSpPr>
          <p:spPr bwMode="auto">
            <a:xfrm>
              <a:off x="3446463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Line 72"/>
            <p:cNvSpPr>
              <a:spLocks noChangeShapeType="1"/>
            </p:cNvSpPr>
            <p:nvPr/>
          </p:nvSpPr>
          <p:spPr bwMode="auto">
            <a:xfrm>
              <a:off x="7529513" y="3259138"/>
              <a:ext cx="0" cy="1222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9" name="Line 73"/>
            <p:cNvSpPr>
              <a:spLocks noChangeShapeType="1"/>
            </p:cNvSpPr>
            <p:nvPr/>
          </p:nvSpPr>
          <p:spPr bwMode="auto">
            <a:xfrm flipH="1">
              <a:off x="3295650" y="4481513"/>
              <a:ext cx="4233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0" name="Line 74"/>
            <p:cNvSpPr>
              <a:spLocks noChangeShapeType="1"/>
            </p:cNvSpPr>
            <p:nvPr/>
          </p:nvSpPr>
          <p:spPr bwMode="auto">
            <a:xfrm flipV="1">
              <a:off x="3298825" y="33686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Line 87"/>
            <p:cNvSpPr>
              <a:spLocks noChangeShapeType="1"/>
            </p:cNvSpPr>
            <p:nvPr/>
          </p:nvSpPr>
          <p:spPr bwMode="auto">
            <a:xfrm>
              <a:off x="2409825" y="32400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1" name="Rectangle 90"/>
            <p:cNvSpPr>
              <a:spLocks noChangeArrowheads="1"/>
            </p:cNvSpPr>
            <p:nvPr/>
          </p:nvSpPr>
          <p:spPr bwMode="auto">
            <a:xfrm>
              <a:off x="2022475" y="30400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Oval 92"/>
            <p:cNvSpPr>
              <a:spLocks noChangeArrowheads="1"/>
            </p:cNvSpPr>
            <p:nvPr/>
          </p:nvSpPr>
          <p:spPr bwMode="auto">
            <a:xfrm>
              <a:off x="1408113" y="31130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4" name="Line 94"/>
            <p:cNvSpPr>
              <a:spLocks noChangeShapeType="1"/>
            </p:cNvSpPr>
            <p:nvPr/>
          </p:nvSpPr>
          <p:spPr bwMode="auto">
            <a:xfrm>
              <a:off x="1109663" y="32305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75" name="Picture 9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66838" y="3451225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6" name="Line 96"/>
            <p:cNvSpPr>
              <a:spLocks noChangeShapeType="1"/>
            </p:cNvSpPr>
            <p:nvPr/>
          </p:nvSpPr>
          <p:spPr bwMode="auto">
            <a:xfrm>
              <a:off x="1657350" y="32353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7" name="Rectangle 98"/>
            <p:cNvSpPr>
              <a:spLocks noChangeArrowheads="1"/>
            </p:cNvSpPr>
            <p:nvPr/>
          </p:nvSpPr>
          <p:spPr bwMode="auto">
            <a:xfrm>
              <a:off x="2022475" y="23717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8" name="Line 100"/>
            <p:cNvSpPr>
              <a:spLocks noChangeShapeType="1"/>
            </p:cNvSpPr>
            <p:nvPr/>
          </p:nvSpPr>
          <p:spPr bwMode="auto">
            <a:xfrm flipV="1">
              <a:off x="1806575" y="26193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9" name="Line 101"/>
            <p:cNvSpPr>
              <a:spLocks noChangeShapeType="1"/>
            </p:cNvSpPr>
            <p:nvPr/>
          </p:nvSpPr>
          <p:spPr bwMode="auto">
            <a:xfrm>
              <a:off x="1806575" y="26098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0" name="Line 102"/>
            <p:cNvSpPr>
              <a:spLocks noChangeShapeType="1"/>
            </p:cNvSpPr>
            <p:nvPr/>
          </p:nvSpPr>
          <p:spPr bwMode="auto">
            <a:xfrm>
              <a:off x="2414588" y="26003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1" name="Line 103"/>
            <p:cNvSpPr>
              <a:spLocks noChangeShapeType="1"/>
            </p:cNvSpPr>
            <p:nvPr/>
          </p:nvSpPr>
          <p:spPr bwMode="auto">
            <a:xfrm>
              <a:off x="2803525" y="25908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6" name="Oval 111"/>
            <p:cNvSpPr>
              <a:spLocks noChangeArrowheads="1"/>
            </p:cNvSpPr>
            <p:nvPr/>
          </p:nvSpPr>
          <p:spPr bwMode="auto">
            <a:xfrm>
              <a:off x="2684463" y="31210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7" name="Line 112"/>
            <p:cNvSpPr>
              <a:spLocks noChangeShapeType="1"/>
            </p:cNvSpPr>
            <p:nvPr/>
          </p:nvSpPr>
          <p:spPr bwMode="auto">
            <a:xfrm>
              <a:off x="2930525" y="3238500"/>
              <a:ext cx="24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9" name="Line 115"/>
            <p:cNvSpPr>
              <a:spLocks noChangeShapeType="1"/>
            </p:cNvSpPr>
            <p:nvPr/>
          </p:nvSpPr>
          <p:spPr bwMode="auto">
            <a:xfrm>
              <a:off x="8610600" y="3260725"/>
              <a:ext cx="0" cy="153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0" name="Line 116"/>
            <p:cNvSpPr>
              <a:spLocks noChangeShapeType="1"/>
            </p:cNvSpPr>
            <p:nvPr/>
          </p:nvSpPr>
          <p:spPr bwMode="auto">
            <a:xfrm flipH="1">
              <a:off x="1535113" y="4800600"/>
              <a:ext cx="7075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1" name="Line 117"/>
            <p:cNvSpPr>
              <a:spLocks noChangeShapeType="1"/>
            </p:cNvSpPr>
            <p:nvPr/>
          </p:nvSpPr>
          <p:spPr bwMode="auto">
            <a:xfrm flipV="1">
              <a:off x="1522413" y="3349625"/>
              <a:ext cx="0" cy="145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3" name="Oval 121"/>
            <p:cNvSpPr>
              <a:spLocks noChangeArrowheads="1"/>
            </p:cNvSpPr>
            <p:nvPr/>
          </p:nvSpPr>
          <p:spPr bwMode="auto">
            <a:xfrm>
              <a:off x="48863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4" name="Line 122"/>
            <p:cNvSpPr>
              <a:spLocks noChangeShapeType="1"/>
            </p:cNvSpPr>
            <p:nvPr/>
          </p:nvSpPr>
          <p:spPr bwMode="auto">
            <a:xfrm>
              <a:off x="4703763" y="3259138"/>
              <a:ext cx="174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2908300"/>
              <a:ext cx="228600" cy="2032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0600" y="2959100"/>
              <a:ext cx="1524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150" y="3359150"/>
              <a:ext cx="215900" cy="1651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050" y="3321050"/>
              <a:ext cx="215900" cy="1651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8450" y="2933700"/>
              <a:ext cx="139700" cy="1524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2200" y="2825750"/>
              <a:ext cx="152400" cy="215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07000" y="2965450"/>
              <a:ext cx="203200" cy="1905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73600" y="2889250"/>
              <a:ext cx="203200" cy="2667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71800" y="2914650"/>
              <a:ext cx="228600" cy="215900"/>
            </a:xfrm>
            <a:prstGeom prst="rect">
              <a:avLst/>
            </a:prstGeom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82800" y="3092450"/>
              <a:ext cx="304800" cy="241300"/>
            </a:xfrm>
            <a:prstGeom prst="rect">
              <a:avLst/>
            </a:prstGeom>
          </p:spPr>
        </p:pic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8100" y="3105150"/>
              <a:ext cx="304800" cy="2413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54700" y="3981450"/>
              <a:ext cx="304800" cy="241300"/>
            </a:xfrm>
            <a:prstGeom prst="rect">
              <a:avLst/>
            </a:prstGeom>
          </p:spPr>
        </p:pic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2800" y="2482850"/>
              <a:ext cx="279400" cy="3175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54850" y="3117849"/>
              <a:ext cx="158750" cy="370417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23199" y="3086100"/>
              <a:ext cx="555625" cy="444500"/>
            </a:xfrm>
            <a:prstGeom prst="rect">
              <a:avLst/>
            </a:prstGeom>
          </p:spPr>
        </p:pic>
        <p:pic>
          <p:nvPicPr>
            <p:cNvPr id="88" name="Picture 87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45150" y="3041650"/>
              <a:ext cx="723138" cy="46355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01900" y="3289300"/>
              <a:ext cx="1778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7300" y="2921000"/>
              <a:ext cx="177800" cy="1524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67200" y="3352800"/>
              <a:ext cx="177800" cy="1524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68400" y="2971800"/>
              <a:ext cx="177800" cy="152400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8250" y="3511550"/>
              <a:ext cx="165100" cy="381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730750" y="3511550"/>
              <a:ext cx="165100" cy="381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4" name="Rectangle 3"/>
          <p:cNvSpPr/>
          <p:nvPr/>
        </p:nvSpPr>
        <p:spPr>
          <a:xfrm>
            <a:off x="3416521" y="2325296"/>
            <a:ext cx="5610315" cy="3053722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4924256" y="1833099"/>
            <a:ext cx="3833055" cy="3680195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644D44-C465-FA5F-BCBB-91DCF92125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65895" y="1277324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68036" y="3890870"/>
            <a:ext cx="5300773" cy="1939485"/>
            <a:chOff x="2540000" y="2689225"/>
            <a:chExt cx="4635500" cy="1785938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642100" y="35464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5889625" y="31924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4086225" y="35575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698875" y="33575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3084513" y="34305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786063" y="35480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3333750" y="35528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698875" y="26892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3482975" y="29368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3482975" y="29273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4090988" y="29178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4479925" y="29083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43608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606925" y="3556000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794500" y="3540125"/>
              <a:ext cx="0" cy="935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>
              <a:off x="3211513" y="4457700"/>
              <a:ext cx="3592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3198813" y="3667125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5305425" y="3549650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50593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5181600" y="2959100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3251200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5300" y="3187700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1850" y="3727450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2800" y="3181350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3800" y="3384550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59200" y="2762250"/>
              <a:ext cx="279400" cy="317500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9799" y="3340100"/>
              <a:ext cx="555625" cy="444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8300" y="3619500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1000" y="3289300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1400" y="3632200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3000" y="3251200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7500" y="3314700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01950" y="3816350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08600" y="2717800"/>
              <a:ext cx="228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Hold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7AE1C-09DE-AA38-CF0A-9AB84A9B54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627" y="1240626"/>
            <a:ext cx="6711944" cy="4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tep_temp.pdf"/>
          <p:cNvPicPr>
            <a:picLocks noChangeAspect="1"/>
          </p:cNvPicPr>
          <p:nvPr/>
        </p:nvPicPr>
        <p:blipFill>
          <a:blip r:embed="rId3"/>
          <a:srcRect l="4453" t="22727" b="18939"/>
          <a:stretch>
            <a:fillRect/>
          </a:stretch>
        </p:blipFill>
        <p:spPr>
          <a:xfrm>
            <a:off x="6172201" y="1246015"/>
            <a:ext cx="3713163" cy="2933700"/>
          </a:xfrm>
          <a:prstGeom prst="rect">
            <a:avLst/>
          </a:prstGeom>
        </p:spPr>
      </p:pic>
      <p:pic>
        <p:nvPicPr>
          <p:cNvPr id="24" name="Picture 23" descr="fr_temp.pdf"/>
          <p:cNvPicPr>
            <a:picLocks noChangeAspect="1"/>
          </p:cNvPicPr>
          <p:nvPr/>
        </p:nvPicPr>
        <p:blipFill>
          <a:blip r:embed="rId4"/>
          <a:srcRect t="23232" r="2410" b="19192"/>
          <a:stretch>
            <a:fillRect/>
          </a:stretch>
        </p:blipFill>
        <p:spPr>
          <a:xfrm>
            <a:off x="2392362" y="1271415"/>
            <a:ext cx="3792538" cy="2895600"/>
          </a:xfrm>
          <a:prstGeom prst="rect">
            <a:avLst/>
          </a:prstGeom>
        </p:spPr>
      </p:pic>
      <p:sp>
        <p:nvSpPr>
          <p:cNvPr id="40967" name="Line 41"/>
          <p:cNvSpPr>
            <a:spLocks noChangeShapeType="1"/>
          </p:cNvSpPr>
          <p:nvPr/>
        </p:nvSpPr>
        <p:spPr bwMode="auto">
          <a:xfrm flipV="1">
            <a:off x="4510617" y="1963564"/>
            <a:ext cx="292100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42"/>
          <p:cNvSpPr>
            <a:spLocks noChangeShapeType="1"/>
          </p:cNvSpPr>
          <p:nvPr/>
        </p:nvSpPr>
        <p:spPr bwMode="auto">
          <a:xfrm flipH="1">
            <a:off x="5325534" y="1715915"/>
            <a:ext cx="186267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46"/>
          <p:cNvSpPr>
            <a:spLocks noChangeShapeType="1"/>
          </p:cNvSpPr>
          <p:nvPr/>
        </p:nvSpPr>
        <p:spPr bwMode="auto">
          <a:xfrm flipH="1">
            <a:off x="7418916" y="1639715"/>
            <a:ext cx="2222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2" name="Line 47"/>
          <p:cNvSpPr>
            <a:spLocks noChangeShapeType="1"/>
          </p:cNvSpPr>
          <p:nvPr/>
        </p:nvSpPr>
        <p:spPr bwMode="auto">
          <a:xfrm flipH="1" flipV="1">
            <a:off x="6527801" y="2173116"/>
            <a:ext cx="353484" cy="97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51" y="1961447"/>
            <a:ext cx="469900" cy="152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1542348"/>
            <a:ext cx="355600" cy="1524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733" y="2206981"/>
            <a:ext cx="355600" cy="1524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383" y="1529649"/>
            <a:ext cx="469900" cy="152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987800" y="3984982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20004" y="3976516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434" y="4041603"/>
            <a:ext cx="228600" cy="1270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1013" y="4003503"/>
            <a:ext cx="342900" cy="16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Zero Affects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CF1C7-555D-024C-9A0D-02E397C74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362" y="4363865"/>
            <a:ext cx="7162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3098" y="190954"/>
            <a:ext cx="8229600" cy="603952"/>
          </a:xfrm>
        </p:spPr>
        <p:txBody>
          <a:bodyPr/>
          <a:lstStyle/>
          <a:p>
            <a:r>
              <a:rPr lang="en-US" dirty="0"/>
              <a:t>Course Hold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D4219-A127-DB40-ACE5-79AD7B0A942B}"/>
              </a:ext>
            </a:extLst>
          </p:cNvPr>
          <p:cNvGrpSpPr/>
          <p:nvPr/>
        </p:nvGrpSpPr>
        <p:grpSpPr>
          <a:xfrm>
            <a:off x="3487206" y="818452"/>
            <a:ext cx="5381496" cy="1780273"/>
            <a:chOff x="1963206" y="818451"/>
            <a:chExt cx="5381496" cy="1780273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811302" y="16790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6058827" y="1277282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3509431" y="1686814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122081" y="1486789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2507719" y="1559814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209269" y="1677289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2756956" y="1682051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122081" y="818451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2906181" y="1066101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2906181" y="1056576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3514194" y="1047051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3903131" y="1037526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37840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030131" y="1685226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968736" y="1674114"/>
              <a:ext cx="0" cy="923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 flipV="1">
              <a:off x="2634719" y="2586926"/>
              <a:ext cx="4334018" cy="117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2622019" y="1796351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4728631" y="1678876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44825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4604806" y="1088326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206" y="1380426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502" y="1272519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5056" y="1856676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6006" y="1310576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7006" y="1513776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2406" y="891476"/>
              <a:ext cx="279400" cy="317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1506" y="1748726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4206" y="1418526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74606" y="1761426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76206" y="1380426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80706" y="1443926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5156" y="1945576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1806" y="847026"/>
              <a:ext cx="228600" cy="228600"/>
            </a:xfrm>
            <a:prstGeom prst="rect">
              <a:avLst/>
            </a:prstGeom>
          </p:spPr>
        </p:pic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5308208" y="1497100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5698075" y="1680305"/>
              <a:ext cx="373692" cy="12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526" y="1590067"/>
              <a:ext cx="76200" cy="1524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1997A1-C8B6-AD4E-92BC-2B59B22131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0456" y="2915794"/>
            <a:ext cx="6616700" cy="3213100"/>
          </a:xfrm>
          <a:prstGeom prst="rect">
            <a:avLst/>
          </a:prstGeom>
        </p:spPr>
      </p:pic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A29DC0DC-C3EA-334A-B945-602259E38E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4903" y="1421155"/>
            <a:ext cx="555625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97E8778-EBD4-C7D7-6DB1-40D78D36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4" y="1058862"/>
            <a:ext cx="8290055" cy="265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BD93D-0976-2FDA-A0A7-6222BB69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44" y="4116819"/>
            <a:ext cx="10322111" cy="19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-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EAA47-2644-4E4A-A6DF-E77D8C9D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66" y="1070470"/>
            <a:ext cx="7888770" cy="50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– In Flight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09173-DD64-0543-B640-250089E7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03" y="921915"/>
            <a:ext cx="8975894" cy="52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Flight Regimes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E0E744-511D-2F42-B701-E9D6694814C9}"/>
              </a:ext>
            </a:extLst>
          </p:cNvPr>
          <p:cNvGrpSpPr/>
          <p:nvPr/>
        </p:nvGrpSpPr>
        <p:grpSpPr>
          <a:xfrm>
            <a:off x="1035156" y="1117664"/>
            <a:ext cx="9063585" cy="4946959"/>
            <a:chOff x="1989898" y="1494182"/>
            <a:chExt cx="7467369" cy="39668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F5CA52-09F1-EB41-A9BD-7645D62C4B40}"/>
                </a:ext>
              </a:extLst>
            </p:cNvPr>
            <p:cNvSpPr/>
            <p:nvPr/>
          </p:nvSpPr>
          <p:spPr>
            <a:xfrm>
              <a:off x="3441700" y="2802321"/>
              <a:ext cx="5718154" cy="1066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CFDF0D-A390-CC47-9008-522792CF6E3A}"/>
                </a:ext>
              </a:extLst>
            </p:cNvPr>
            <p:cNvGrpSpPr/>
            <p:nvPr/>
          </p:nvGrpSpPr>
          <p:grpSpPr>
            <a:xfrm>
              <a:off x="3416300" y="1494182"/>
              <a:ext cx="5791200" cy="3966818"/>
              <a:chOff x="1574800" y="1303682"/>
              <a:chExt cx="5791200" cy="3966818"/>
            </a:xfrm>
          </p:grpSpPr>
          <p:sp>
            <p:nvSpPr>
              <p:cNvPr id="38" name="Rectangle 14">
                <a:extLst>
                  <a:ext uri="{FF2B5EF4-FFF2-40B4-BE49-F238E27FC236}">
                    <a16:creationId xmlns:a16="http://schemas.microsoft.com/office/drawing/2014/main" id="{5BCB36EF-AB39-2440-8F6B-B632A124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5105400"/>
                <a:ext cx="5791200" cy="16510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13">
                <a:extLst>
                  <a:ext uri="{FF2B5EF4-FFF2-40B4-BE49-F238E27FC236}">
                    <a16:creationId xmlns:a16="http://schemas.microsoft.com/office/drawing/2014/main" id="{0806B86E-1BCC-4B4E-AB8B-180789961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4800" y="5105400"/>
                <a:ext cx="579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000EFAD1-18AD-774A-B3C8-6B19309F8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0200" y="1303682"/>
                <a:ext cx="0" cy="3649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20760670-6344-FB49-8973-30C7A70BA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4810" y="4419600"/>
                <a:ext cx="563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0026BD6D-DF19-D742-A629-B6652CC9B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3788" y="1773621"/>
                <a:ext cx="563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DC4890-5DA8-C54E-BF48-9DEF988343C5}"/>
                  </a:ext>
                </a:extLst>
              </p:cNvPr>
              <p:cNvSpPr txBox="1"/>
              <p:nvPr/>
            </p:nvSpPr>
            <p:spPr>
              <a:xfrm>
                <a:off x="1774556" y="4603750"/>
                <a:ext cx="13094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+mn-lt"/>
                  </a:rPr>
                  <a:t>Take-off zone</a:t>
                </a:r>
              </a:p>
            </p:txBody>
          </p:sp>
          <p:sp>
            <p:nvSpPr>
              <p:cNvPr id="48" name="Line 18">
                <a:extLst>
                  <a:ext uri="{FF2B5EF4-FFF2-40B4-BE49-F238E27FC236}">
                    <a16:creationId xmlns:a16="http://schemas.microsoft.com/office/drawing/2014/main" id="{25DD021A-BF51-1F4E-ACFD-B4E2B4D21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9554" y="2611821"/>
                <a:ext cx="563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19">
                <a:extLst>
                  <a:ext uri="{FF2B5EF4-FFF2-40B4-BE49-F238E27FC236}">
                    <a16:creationId xmlns:a16="http://schemas.microsoft.com/office/drawing/2014/main" id="{AAB77E0A-1CE1-B44C-9F4D-F1936E705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9554" y="3678621"/>
                <a:ext cx="563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20">
                <a:extLst>
                  <a:ext uri="{FF2B5EF4-FFF2-40B4-BE49-F238E27FC236}">
                    <a16:creationId xmlns:a16="http://schemas.microsoft.com/office/drawing/2014/main" id="{00E6DDE2-56DE-2B41-989B-1DF2FFE5BD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574" y="3145221"/>
                <a:ext cx="5638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A8C644-8948-3A40-8195-F742B9B42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934" y="4457700"/>
              <a:ext cx="1574800" cy="228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8A0587-ECE6-1049-833E-49F87FECD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7434" y="1832709"/>
              <a:ext cx="1003300" cy="190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4A7B98-6BFC-4145-A3D9-23D15CE1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7434" y="3223591"/>
              <a:ext cx="901700" cy="190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1769D4-DD83-F040-AB24-837D50B0C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9898" y="2639622"/>
              <a:ext cx="1739900" cy="228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4475AD-D548-3446-BBF0-5970DABF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9898" y="3737961"/>
              <a:ext cx="1739900" cy="228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6A1466-0F97-9448-A3E7-F551D823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5296" y="2868222"/>
              <a:ext cx="3200400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CEACF4-9059-4C48-9D3B-6DFDDCE89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7467" y="3414321"/>
              <a:ext cx="4749800" cy="40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288CA6-78B9-3044-8398-65A974D95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03900" y="4748595"/>
              <a:ext cx="3403600" cy="368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5094" y="1700170"/>
            <a:ext cx="10107706" cy="3007466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88746" y="1980920"/>
            <a:ext cx="5818715" cy="2483492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6390738" y="1050521"/>
            <a:ext cx="1771650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 flipV="1">
            <a:off x="8162388" y="1402945"/>
            <a:ext cx="611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4437220" y="1438467"/>
            <a:ext cx="648023" cy="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269665" y="2024003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8473538" y="140294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 flipV="1">
            <a:off x="6657161" y="2264537"/>
            <a:ext cx="1811705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>
            <a:off x="4310218" y="2282300"/>
            <a:ext cx="1965064" cy="38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4299107" y="1557530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4395944" y="1670242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4176869" y="1320993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7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8395751" y="1128308"/>
            <a:ext cx="10636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3959383" y="1062229"/>
            <a:ext cx="1809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9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4475320" y="1124143"/>
            <a:ext cx="180975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0" name="Picture 1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6334752" y="2104966"/>
            <a:ext cx="23495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1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6485988" y="1102907"/>
            <a:ext cx="15430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2" name="Picture 2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3897470" y="1478155"/>
            <a:ext cx="1301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3" name="Line 24"/>
          <p:cNvSpPr>
            <a:spLocks noChangeShapeType="1"/>
          </p:cNvSpPr>
          <p:nvPr/>
        </p:nvSpPr>
        <p:spPr bwMode="auto">
          <a:xfrm>
            <a:off x="3837145" y="1438467"/>
            <a:ext cx="32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124" name="Group 26"/>
          <p:cNvGrpSpPr>
            <a:grpSpLocks/>
          </p:cNvGrpSpPr>
          <p:nvPr/>
        </p:nvGrpSpPr>
        <p:grpSpPr bwMode="auto">
          <a:xfrm>
            <a:off x="8786276" y="1047345"/>
            <a:ext cx="385762" cy="709612"/>
            <a:chOff x="3304" y="2886"/>
            <a:chExt cx="300" cy="576"/>
          </a:xfrm>
        </p:grpSpPr>
        <p:sp>
          <p:nvSpPr>
            <p:cNvPr id="47138" name="Rectangle 27"/>
            <p:cNvSpPr>
              <a:spLocks noChangeArrowheads="1"/>
            </p:cNvSpPr>
            <p:nvPr/>
          </p:nvSpPr>
          <p:spPr bwMode="auto">
            <a:xfrm>
              <a:off x="3304" y="2886"/>
              <a:ext cx="300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139" name="Picture 28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396" y="3013"/>
              <a:ext cx="98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7125" name="Rectangle 29"/>
          <p:cNvSpPr>
            <a:spLocks noChangeArrowheads="1"/>
          </p:cNvSpPr>
          <p:nvPr/>
        </p:nvSpPr>
        <p:spPr bwMode="auto">
          <a:xfrm>
            <a:off x="3441857" y="1240029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6" name="Oval 30"/>
          <p:cNvSpPr>
            <a:spLocks noChangeArrowheads="1"/>
          </p:cNvSpPr>
          <p:nvPr/>
        </p:nvSpPr>
        <p:spPr bwMode="auto">
          <a:xfrm>
            <a:off x="2827494" y="1311468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27" name="Picture 3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2763995" y="1694054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8" name="Line 32"/>
          <p:cNvSpPr>
            <a:spLocks noChangeShapeType="1"/>
          </p:cNvSpPr>
          <p:nvPr/>
        </p:nvSpPr>
        <p:spPr bwMode="auto">
          <a:xfrm>
            <a:off x="3095783" y="1438467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9" name="Line 33"/>
          <p:cNvSpPr>
            <a:spLocks noChangeShapeType="1"/>
          </p:cNvSpPr>
          <p:nvPr/>
        </p:nvSpPr>
        <p:spPr bwMode="auto">
          <a:xfrm>
            <a:off x="9380001" y="1402945"/>
            <a:ext cx="3598" cy="1252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0" name="Line 34"/>
          <p:cNvSpPr>
            <a:spLocks noChangeShapeType="1"/>
          </p:cNvSpPr>
          <p:nvPr/>
        </p:nvSpPr>
        <p:spPr bwMode="auto">
          <a:xfrm flipH="1" flipV="1">
            <a:off x="2957668" y="2660842"/>
            <a:ext cx="6425930" cy="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1" name="Line 35"/>
          <p:cNvSpPr>
            <a:spLocks noChangeShapeType="1"/>
          </p:cNvSpPr>
          <p:nvPr/>
        </p:nvSpPr>
        <p:spPr bwMode="auto">
          <a:xfrm flipV="1">
            <a:off x="2948144" y="1548005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2" name="Line 36"/>
          <p:cNvSpPr>
            <a:spLocks noChangeShapeType="1"/>
          </p:cNvSpPr>
          <p:nvPr/>
        </p:nvSpPr>
        <p:spPr bwMode="auto">
          <a:xfrm>
            <a:off x="2351245" y="1417829"/>
            <a:ext cx="474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33" name="Picture 37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2625883" y="1111442"/>
            <a:ext cx="192087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4" name="Picture 38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118008" y="1513079"/>
            <a:ext cx="192087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5" name="Picture 39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/>
          <a:srcRect/>
          <a:stretch>
            <a:fillRect/>
          </a:stretch>
        </p:blipFill>
        <p:spPr bwMode="auto">
          <a:xfrm>
            <a:off x="3510119" y="1320993"/>
            <a:ext cx="2349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6" name="Picture 43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9372064" y="1123546"/>
            <a:ext cx="1063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7" name="Line 44"/>
          <p:cNvSpPr>
            <a:spLocks noChangeShapeType="1"/>
          </p:cNvSpPr>
          <p:nvPr/>
        </p:nvSpPr>
        <p:spPr bwMode="auto">
          <a:xfrm flipV="1">
            <a:off x="9172039" y="1402945"/>
            <a:ext cx="492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Attitude Hold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077754" y="1063991"/>
            <a:ext cx="903129" cy="702187"/>
            <a:chOff x="6862075" y="4061335"/>
            <a:chExt cx="903129" cy="702187"/>
          </a:xfrm>
        </p:grpSpPr>
        <p:sp>
          <p:nvSpPr>
            <p:cNvPr id="47" name="Rectangle 2"/>
            <p:cNvSpPr>
              <a:spLocks noChangeArrowheads="1"/>
            </p:cNvSpPr>
            <p:nvPr/>
          </p:nvSpPr>
          <p:spPr bwMode="auto">
            <a:xfrm>
              <a:off x="6862075" y="4061335"/>
              <a:ext cx="903129" cy="702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6996154" y="4570169"/>
              <a:ext cx="2329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7229066" y="4236195"/>
              <a:ext cx="219729" cy="3339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48795" y="4236195"/>
              <a:ext cx="2460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92" y="1145448"/>
            <a:ext cx="482600" cy="266700"/>
          </a:xfrm>
          <a:prstGeom prst="rect">
            <a:avLst/>
          </a:prstGeom>
        </p:spPr>
      </p:pic>
      <p:sp>
        <p:nvSpPr>
          <p:cNvPr id="53" name="Line 5"/>
          <p:cNvSpPr>
            <a:spLocks noChangeShapeType="1"/>
          </p:cNvSpPr>
          <p:nvPr/>
        </p:nvSpPr>
        <p:spPr bwMode="auto">
          <a:xfrm flipV="1">
            <a:off x="5991094" y="1403126"/>
            <a:ext cx="39964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5319057" y="1441825"/>
            <a:ext cx="5229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535703" y="1240119"/>
            <a:ext cx="0" cy="36605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803712-5190-AE47-A26B-860D46AF743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48000" y="2866618"/>
            <a:ext cx="6400800" cy="33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25706" y="1389722"/>
            <a:ext cx="8661882" cy="2418351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069070" y="1700169"/>
            <a:ext cx="5013970" cy="2318648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998720" y="1159000"/>
            <a:ext cx="3029756" cy="3105397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8BCB49-70C3-0047-B3B8-61863AD76C2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500272" y="5141596"/>
            <a:ext cx="8947070" cy="588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51FDB1-66AB-5AEC-81B8-D48A9225843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76060" y="857646"/>
            <a:ext cx="1243606" cy="3801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77452" y="1108376"/>
            <a:ext cx="8263700" cy="3200400"/>
            <a:chOff x="448500" y="762000"/>
            <a:chExt cx="8263700" cy="3200400"/>
          </a:xfrm>
        </p:grpSpPr>
        <p:sp>
          <p:nvSpPr>
            <p:cNvPr id="53250" name="Rectangle 2"/>
            <p:cNvSpPr>
              <a:spLocks noChangeArrowheads="1"/>
            </p:cNvSpPr>
            <p:nvPr/>
          </p:nvSpPr>
          <p:spPr bwMode="auto">
            <a:xfrm>
              <a:off x="6883400" y="2578100"/>
              <a:ext cx="8128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1" name="Rectangle 5"/>
            <p:cNvSpPr>
              <a:spLocks noChangeArrowheads="1"/>
            </p:cNvSpPr>
            <p:nvPr/>
          </p:nvSpPr>
          <p:spPr bwMode="auto">
            <a:xfrm>
              <a:off x="5645150" y="13716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2" name="Oval 6"/>
            <p:cNvSpPr>
              <a:spLocks noChangeArrowheads="1"/>
            </p:cNvSpPr>
            <p:nvPr/>
          </p:nvSpPr>
          <p:spPr bwMode="auto">
            <a:xfrm>
              <a:off x="5721350" y="28829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3" name="Line 7"/>
            <p:cNvSpPr>
              <a:spLocks noChangeShapeType="1"/>
            </p:cNvSpPr>
            <p:nvPr/>
          </p:nvSpPr>
          <p:spPr bwMode="auto">
            <a:xfrm>
              <a:off x="7721600" y="30353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4" name="Line 8"/>
            <p:cNvSpPr>
              <a:spLocks noChangeShapeType="1"/>
            </p:cNvSpPr>
            <p:nvPr/>
          </p:nvSpPr>
          <p:spPr bwMode="auto">
            <a:xfrm>
              <a:off x="5873750" y="2222500"/>
              <a:ext cx="0" cy="660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5" name="Line 9"/>
            <p:cNvSpPr>
              <a:spLocks noChangeShapeType="1"/>
            </p:cNvSpPr>
            <p:nvPr/>
          </p:nvSpPr>
          <p:spPr bwMode="auto">
            <a:xfrm>
              <a:off x="6026150" y="30353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6" name="Line 10"/>
            <p:cNvSpPr>
              <a:spLocks noChangeShapeType="1"/>
            </p:cNvSpPr>
            <p:nvPr/>
          </p:nvSpPr>
          <p:spPr bwMode="auto">
            <a:xfrm>
              <a:off x="5886450" y="7620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57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416550" y="28067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8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949950" y="26543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9" name="Line 13"/>
            <p:cNvSpPr>
              <a:spLocks noChangeShapeType="1"/>
            </p:cNvSpPr>
            <p:nvPr/>
          </p:nvSpPr>
          <p:spPr bwMode="auto">
            <a:xfrm>
              <a:off x="5048250" y="3035300"/>
              <a:ext cx="67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1" name="Rectangle 19"/>
            <p:cNvSpPr>
              <a:spLocks noChangeArrowheads="1"/>
            </p:cNvSpPr>
            <p:nvPr/>
          </p:nvSpPr>
          <p:spPr bwMode="auto">
            <a:xfrm>
              <a:off x="2247900" y="26670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2" name="Oval 20"/>
            <p:cNvSpPr>
              <a:spLocks noChangeArrowheads="1"/>
            </p:cNvSpPr>
            <p:nvPr/>
          </p:nvSpPr>
          <p:spPr bwMode="auto">
            <a:xfrm>
              <a:off x="32956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3" name="Rectangle 22"/>
            <p:cNvSpPr>
              <a:spLocks noChangeArrowheads="1"/>
            </p:cNvSpPr>
            <p:nvPr/>
          </p:nvSpPr>
          <p:spPr bwMode="auto">
            <a:xfrm>
              <a:off x="2235200" y="16764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4" name="Line 24"/>
            <p:cNvSpPr>
              <a:spLocks noChangeShapeType="1"/>
            </p:cNvSpPr>
            <p:nvPr/>
          </p:nvSpPr>
          <p:spPr bwMode="auto">
            <a:xfrm>
              <a:off x="2857500" y="30099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5" name="Line 25"/>
            <p:cNvSpPr>
              <a:spLocks noChangeShapeType="1"/>
            </p:cNvSpPr>
            <p:nvPr/>
          </p:nvSpPr>
          <p:spPr bwMode="auto">
            <a:xfrm>
              <a:off x="2857500" y="21336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6" name="Line 26"/>
            <p:cNvSpPr>
              <a:spLocks noChangeShapeType="1"/>
            </p:cNvSpPr>
            <p:nvPr/>
          </p:nvSpPr>
          <p:spPr bwMode="auto">
            <a:xfrm>
              <a:off x="3429000" y="21336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7" name="Oval 27"/>
            <p:cNvSpPr>
              <a:spLocks noChangeArrowheads="1"/>
            </p:cNvSpPr>
            <p:nvPr/>
          </p:nvSpPr>
          <p:spPr bwMode="auto">
            <a:xfrm>
              <a:off x="12763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8" name="Line 28"/>
            <p:cNvSpPr>
              <a:spLocks noChangeShapeType="1"/>
            </p:cNvSpPr>
            <p:nvPr/>
          </p:nvSpPr>
          <p:spPr bwMode="auto">
            <a:xfrm>
              <a:off x="1587500" y="30226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9" name="Line 29"/>
            <p:cNvSpPr>
              <a:spLocks noChangeShapeType="1"/>
            </p:cNvSpPr>
            <p:nvPr/>
          </p:nvSpPr>
          <p:spPr bwMode="auto">
            <a:xfrm flipV="1">
              <a:off x="1854200" y="21336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0" name="Line 30"/>
            <p:cNvSpPr>
              <a:spLocks noChangeShapeType="1"/>
            </p:cNvSpPr>
            <p:nvPr/>
          </p:nvSpPr>
          <p:spPr bwMode="auto">
            <a:xfrm>
              <a:off x="1854200" y="213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1" name="Line 32"/>
            <p:cNvSpPr>
              <a:spLocks noChangeShapeType="1"/>
            </p:cNvSpPr>
            <p:nvPr/>
          </p:nvSpPr>
          <p:spPr bwMode="auto">
            <a:xfrm>
              <a:off x="8153400" y="3035300"/>
              <a:ext cx="0" cy="927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2" name="Line 33"/>
            <p:cNvSpPr>
              <a:spLocks noChangeShapeType="1"/>
            </p:cNvSpPr>
            <p:nvPr/>
          </p:nvSpPr>
          <p:spPr bwMode="auto">
            <a:xfrm flipH="1">
              <a:off x="1435100" y="3962400"/>
              <a:ext cx="6718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3" name="Line 34"/>
            <p:cNvSpPr>
              <a:spLocks noChangeShapeType="1"/>
            </p:cNvSpPr>
            <p:nvPr/>
          </p:nvSpPr>
          <p:spPr bwMode="auto">
            <a:xfrm flipV="1">
              <a:off x="1435100" y="3175000"/>
              <a:ext cx="0" cy="78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4" name="Line 35"/>
            <p:cNvSpPr>
              <a:spLocks noChangeShapeType="1"/>
            </p:cNvSpPr>
            <p:nvPr/>
          </p:nvSpPr>
          <p:spPr bwMode="auto">
            <a:xfrm>
              <a:off x="609600" y="30353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75" name="Picture 36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895350" y="27559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6" name="Picture 3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44638" y="33956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7" name="Picture 3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108825" y="2722563"/>
              <a:ext cx="312738" cy="573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8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8253413" y="2632075"/>
              <a:ext cx="144462" cy="19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9" name="Picture 4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057900" y="833438"/>
              <a:ext cx="26193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0" name="Picture 42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759450" y="1473200"/>
              <a:ext cx="312738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1" name="Picture 4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267325" y="3222625"/>
              <a:ext cx="131763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2" name="Picture 4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76488" y="2905125"/>
              <a:ext cx="3651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3" name="Picture 4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2352675" y="1785938"/>
              <a:ext cx="365125" cy="58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85" name="Rectangle 48"/>
            <p:cNvSpPr>
              <a:spLocks noChangeArrowheads="1"/>
            </p:cNvSpPr>
            <p:nvPr/>
          </p:nvSpPr>
          <p:spPr bwMode="auto">
            <a:xfrm>
              <a:off x="4076700" y="2667000"/>
              <a:ext cx="952500" cy="698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86" name="Line 53"/>
            <p:cNvSpPr>
              <a:spLocks noChangeShapeType="1"/>
            </p:cNvSpPr>
            <p:nvPr/>
          </p:nvSpPr>
          <p:spPr bwMode="auto">
            <a:xfrm>
              <a:off x="3594100" y="3022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87" name="Picture 55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536950" y="3200400"/>
              <a:ext cx="236538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8" name="Picture 5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230688" y="2874963"/>
              <a:ext cx="638175" cy="30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48500" y="2623883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– Simplified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9231B-CF37-0849-9110-AF4F39EA02A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41782" y="4680370"/>
            <a:ext cx="9791465" cy="15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Gain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C4433-495D-DD4E-9FB2-D101222F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12" y="1041773"/>
            <a:ext cx="9914575" cy="49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33055" y="796718"/>
            <a:ext cx="7811193" cy="3594672"/>
            <a:chOff x="895350" y="555625"/>
            <a:chExt cx="7816850" cy="3597275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6007100" y="2667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395" name="Group 3"/>
            <p:cNvGrpSpPr>
              <a:grpSpLocks/>
            </p:cNvGrpSpPr>
            <p:nvPr/>
          </p:nvGrpSpPr>
          <p:grpSpPr bwMode="auto">
            <a:xfrm>
              <a:off x="4768850" y="1219200"/>
              <a:ext cx="533400" cy="838200"/>
              <a:chOff x="3456" y="960"/>
              <a:chExt cx="336" cy="528"/>
            </a:xfrm>
          </p:grpSpPr>
          <p:pic>
            <p:nvPicPr>
              <p:cNvPr id="59421" name="Picture 4" descr="txp_fi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3501" y="1006"/>
                <a:ext cx="247" cy="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422" name="Rectangle 5"/>
              <p:cNvSpPr>
                <a:spLocks noChangeArrowheads="1"/>
              </p:cNvSpPr>
              <p:nvPr/>
            </p:nvSpPr>
            <p:spPr bwMode="auto">
              <a:xfrm>
                <a:off x="3456" y="960"/>
                <a:ext cx="336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396" name="Oval 6"/>
            <p:cNvSpPr>
              <a:spLocks noChangeArrowheads="1"/>
            </p:cNvSpPr>
            <p:nvPr/>
          </p:nvSpPr>
          <p:spPr bwMode="auto">
            <a:xfrm>
              <a:off x="48450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7" name="Line 7"/>
            <p:cNvSpPr>
              <a:spLocks noChangeShapeType="1"/>
            </p:cNvSpPr>
            <p:nvPr/>
          </p:nvSpPr>
          <p:spPr bwMode="auto">
            <a:xfrm>
              <a:off x="7340600" y="3124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8" name="Line 8"/>
            <p:cNvSpPr>
              <a:spLocks noChangeShapeType="1"/>
            </p:cNvSpPr>
            <p:nvPr/>
          </p:nvSpPr>
          <p:spPr bwMode="auto">
            <a:xfrm>
              <a:off x="4997450" y="2057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9" name="Line 9"/>
            <p:cNvSpPr>
              <a:spLocks noChangeShapeType="1"/>
            </p:cNvSpPr>
            <p:nvPr/>
          </p:nvSpPr>
          <p:spPr bwMode="auto">
            <a:xfrm>
              <a:off x="5149850" y="3124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0" name="Line 10"/>
            <p:cNvSpPr>
              <a:spLocks noChangeShapeType="1"/>
            </p:cNvSpPr>
            <p:nvPr/>
          </p:nvSpPr>
          <p:spPr bwMode="auto">
            <a:xfrm>
              <a:off x="5008563" y="609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1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540250" y="32004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2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692650" y="27432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Line 13"/>
            <p:cNvSpPr>
              <a:spLocks noChangeShapeType="1"/>
            </p:cNvSpPr>
            <p:nvPr/>
          </p:nvSpPr>
          <p:spPr bwMode="auto">
            <a:xfrm>
              <a:off x="3905250" y="3124200"/>
              <a:ext cx="939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5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227763" y="2792413"/>
              <a:ext cx="912812" cy="62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6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60988" y="555625"/>
              <a:ext cx="314325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7" name="Picture 1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822825" y="1290638"/>
              <a:ext cx="417513" cy="66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5" name="Line 48"/>
            <p:cNvSpPr>
              <a:spLocks noChangeShapeType="1"/>
            </p:cNvSpPr>
            <p:nvPr/>
          </p:nvSpPr>
          <p:spPr bwMode="auto">
            <a:xfrm>
              <a:off x="7734300" y="3124200"/>
              <a:ext cx="0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16" name="Line 49"/>
            <p:cNvSpPr>
              <a:spLocks noChangeShapeType="1"/>
            </p:cNvSpPr>
            <p:nvPr/>
          </p:nvSpPr>
          <p:spPr bwMode="auto">
            <a:xfrm flipH="1">
              <a:off x="1701800" y="4152900"/>
              <a:ext cx="6032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21650" y="2698750"/>
              <a:ext cx="266700" cy="2667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27500" y="2717800"/>
              <a:ext cx="203200" cy="279400"/>
            </a:xfrm>
            <a:prstGeom prst="rect">
              <a:avLst/>
            </a:prstGeom>
          </p:spPr>
        </p:pic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2552700" y="27686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36004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2540000" y="17780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3175000" y="31242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3162300" y="22352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3733800" y="22352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15811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1892300" y="31242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V="1">
              <a:off x="2159000" y="22352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>
              <a:off x="2159000" y="22352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 flipV="1">
              <a:off x="1714500" y="3276600"/>
              <a:ext cx="25400" cy="87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914400" y="31369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27150" y="28575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2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849438" y="33829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5350" y="2698750"/>
              <a:ext cx="317500" cy="292100"/>
            </a:xfrm>
            <a:prstGeom prst="rect">
              <a:avLst/>
            </a:prstGeom>
          </p:spPr>
        </p:pic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79700" y="3016250"/>
              <a:ext cx="381000" cy="266700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28900" y="1911350"/>
              <a:ext cx="571500" cy="59055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Hold Using Throttle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48B52-562B-E44D-8FA1-5F710C92E2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99349" y="4719765"/>
            <a:ext cx="9008806" cy="16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0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from Throttle Gain Calculations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5D0EE-F88E-3041-9D42-C4F2BF75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46" y="824040"/>
            <a:ext cx="8349129" cy="55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-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366EC-0AAF-A04E-A1DB-FEAB4AD6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48" y="756806"/>
            <a:ext cx="7683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– In Flight Tuning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53" y="883881"/>
            <a:ext cx="7429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E82-6F3F-DE43-8CE4-7FAA0BA0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09539"/>
            <a:ext cx="8229600" cy="554139"/>
          </a:xfrm>
        </p:spPr>
        <p:txBody>
          <a:bodyPr/>
          <a:lstStyle/>
          <a:p>
            <a:r>
              <a:rPr lang="en-US" sz="3600" dirty="0"/>
              <a:t>Python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82C6A-704D-F248-8FF2-DCE16EE8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47" y="663678"/>
            <a:ext cx="8507506" cy="5568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A240F0-E1AF-AA6D-2DF7-39EBDFBD554C}"/>
              </a:ext>
            </a:extLst>
          </p:cNvPr>
          <p:cNvSpPr/>
          <p:nvPr/>
        </p:nvSpPr>
        <p:spPr>
          <a:xfrm>
            <a:off x="3725333" y="2777067"/>
            <a:ext cx="474134" cy="180622"/>
          </a:xfrm>
          <a:prstGeom prst="rect">
            <a:avLst/>
          </a:prstGeom>
          <a:solidFill>
            <a:schemeClr val="accent1">
              <a:alpha val="2463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87F78-EED9-2F3D-23AB-716D3908F1E6}"/>
              </a:ext>
            </a:extLst>
          </p:cNvPr>
          <p:cNvSpPr/>
          <p:nvPr/>
        </p:nvSpPr>
        <p:spPr>
          <a:xfrm>
            <a:off x="3335865" y="3176897"/>
            <a:ext cx="1879601" cy="180622"/>
          </a:xfrm>
          <a:prstGeom prst="rect">
            <a:avLst/>
          </a:prstGeom>
          <a:solidFill>
            <a:schemeClr val="accent1">
              <a:alpha val="2467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5C5BE-4B05-84EA-5793-8E64CD996156}"/>
              </a:ext>
            </a:extLst>
          </p:cNvPr>
          <p:cNvSpPr/>
          <p:nvPr/>
        </p:nvSpPr>
        <p:spPr>
          <a:xfrm>
            <a:off x="2952043" y="4523816"/>
            <a:ext cx="7072489" cy="375561"/>
          </a:xfrm>
          <a:prstGeom prst="rect">
            <a:avLst/>
          </a:prstGeom>
          <a:solidFill>
            <a:schemeClr val="accent1">
              <a:alpha val="2463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E82-6F3F-DE43-8CE4-7FAA0BA0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09539"/>
            <a:ext cx="8229600" cy="554139"/>
          </a:xfrm>
        </p:spPr>
        <p:txBody>
          <a:bodyPr/>
          <a:lstStyle/>
          <a:p>
            <a:r>
              <a:rPr lang="en-US" sz="3600" dirty="0"/>
              <a:t>Wrap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119A3-8B21-F04C-B67A-E0007B88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52" y="1284567"/>
            <a:ext cx="5861091" cy="22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47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62" y="1157683"/>
            <a:ext cx="44069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50" y="2047356"/>
            <a:ext cx="19685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62" y="3446978"/>
            <a:ext cx="3886200" cy="546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62" y="4729874"/>
            <a:ext cx="45212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6546" y="1295597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PID continuous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8289" y="3027332"/>
            <a:ext cx="299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Taking Laplace transform…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8289" y="4322929"/>
            <a:ext cx="545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bandwidth-limited differentiator </a:t>
            </a:r>
            <a:r>
              <a:rPr lang="en-US" dirty="0"/>
              <a:t>to reduce noise</a:t>
            </a:r>
          </a:p>
        </p:txBody>
      </p:sp>
    </p:spTree>
    <p:extLst>
      <p:ext uri="{BB962C8B-B14F-4D97-AF65-F5344CB8AC3E}">
        <p14:creationId xmlns:p14="http://schemas.microsoft.com/office/powerpoint/2010/main" val="363199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Options for </a:t>
            </a:r>
            <a:r>
              <a:rPr lang="en-US"/>
              <a:t>Autopilot Design</a:t>
            </a:r>
            <a:endParaRPr lang="en-US" dirty="0"/>
          </a:p>
          <a:p>
            <a:pPr lvl="1"/>
            <a:r>
              <a:rPr lang="en-US" dirty="0"/>
              <a:t>Successive Loop Closure</a:t>
            </a:r>
          </a:p>
          <a:p>
            <a:pPr lvl="1"/>
            <a:r>
              <a:rPr lang="en-US" dirty="0"/>
              <a:t>Total Energy Control</a:t>
            </a:r>
          </a:p>
          <a:p>
            <a:pPr lvl="1"/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31404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E891C4-72F1-8340-BA72-8D46923CD4E5}"/>
              </a:ext>
            </a:extLst>
          </p:cNvPr>
          <p:cNvSpPr/>
          <p:nvPr/>
        </p:nvSpPr>
        <p:spPr>
          <a:xfrm>
            <a:off x="4047760" y="4776221"/>
            <a:ext cx="8068040" cy="1083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87AD6-B48F-1945-B357-53CBD7988A49}"/>
              </a:ext>
            </a:extLst>
          </p:cNvPr>
          <p:cNvSpPr/>
          <p:nvPr/>
        </p:nvSpPr>
        <p:spPr>
          <a:xfrm>
            <a:off x="7005918" y="1966861"/>
            <a:ext cx="5069541" cy="1040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61" y="998167"/>
            <a:ext cx="20955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07" y="2237909"/>
            <a:ext cx="3272239" cy="69919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34" y="2220652"/>
            <a:ext cx="4759717" cy="60395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26" y="4936236"/>
            <a:ext cx="7658806" cy="720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197" y="1131001"/>
            <a:ext cx="4465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Tustin’s rule or trapezoidal rule: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443" y="226133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Integrator: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197" y="3544891"/>
            <a:ext cx="2027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Differentiator: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2F77A6-C2CB-094F-9ABB-CC7CA22F4992}"/>
              </a:ext>
            </a:extLst>
          </p:cNvPr>
          <p:cNvSpPr/>
          <p:nvPr/>
        </p:nvSpPr>
        <p:spPr>
          <a:xfrm>
            <a:off x="6244115" y="2385801"/>
            <a:ext cx="596150" cy="3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F53656-76D3-AC4C-83E4-1AB33B7803F6}"/>
              </a:ext>
            </a:extLst>
          </p:cNvPr>
          <p:cNvSpPr/>
          <p:nvPr/>
        </p:nvSpPr>
        <p:spPr>
          <a:xfrm>
            <a:off x="3189765" y="5124953"/>
            <a:ext cx="596150" cy="3428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C6D7BB-998E-F445-9AAD-63FDE9D38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765" y="3449873"/>
            <a:ext cx="61087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2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 Anti-wind-up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28" y="1103612"/>
            <a:ext cx="2921000" cy="266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78" y="1956844"/>
            <a:ext cx="2933700" cy="304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20" y="2777561"/>
            <a:ext cx="1587500" cy="254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78" y="3540999"/>
            <a:ext cx="2489200" cy="292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9836" y="1044547"/>
            <a:ext cx="368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before anti-wind-up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9835" y="1863986"/>
            <a:ext cx="3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after anti-wind-up update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99835" y="2685422"/>
            <a:ext cx="2911588" cy="369332"/>
            <a:chOff x="4677981" y="2987782"/>
            <a:chExt cx="2911588" cy="369332"/>
          </a:xfrm>
        </p:grpSpPr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81" y="3086015"/>
              <a:ext cx="342900" cy="1905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46510" y="2987782"/>
              <a:ext cx="2443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anti-wind-up update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99836" y="3507462"/>
            <a:ext cx="318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subtracting top two equations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17115" y="4225812"/>
            <a:ext cx="1854547" cy="369332"/>
            <a:chOff x="1193114" y="4528172"/>
            <a:chExt cx="1854547" cy="369332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061" y="4561710"/>
              <a:ext cx="1117600" cy="292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93114" y="4528172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99836" y="4237108"/>
            <a:ext cx="440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of control after saturation is applied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99" y="5011110"/>
            <a:ext cx="2222500" cy="558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99" y="5806426"/>
            <a:ext cx="2806700" cy="55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99835" y="5059611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solving…</a:t>
            </a:r>
          </a:p>
        </p:txBody>
      </p:sp>
    </p:spTree>
    <p:extLst>
      <p:ext uri="{BB962C8B-B14F-4D97-AF65-F5344CB8AC3E}">
        <p14:creationId xmlns:p14="http://schemas.microsoft.com/office/powerpoint/2010/main" val="18209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Implementation (Python)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2D69D-295F-9E4A-AF00-4D00235903E0}"/>
              </a:ext>
            </a:extLst>
          </p:cNvPr>
          <p:cNvSpPr txBox="1"/>
          <p:nvPr/>
        </p:nvSpPr>
        <p:spPr>
          <a:xfrm>
            <a:off x="344693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BD5BF-4AE8-EF40-BFE0-F6CD5B5B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46" y="756806"/>
            <a:ext cx="4995889" cy="5623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895E8-D8C1-1874-3D03-638116D4C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31" y="2540687"/>
            <a:ext cx="4298166" cy="22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Implementation (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7" y="756806"/>
            <a:ext cx="5188897" cy="5673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1BD14-0805-BA1C-A584-81E39F81C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31" y="2540687"/>
            <a:ext cx="4298166" cy="22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4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2988-0902-E44A-B3AE-3481EFC4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0DA74-F10E-C04D-BB1E-58CE9505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98" y="1048636"/>
            <a:ext cx="698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130-B021-2046-B6D7-34BBBF2A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89500-9D57-B648-B710-C3AB8518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82" y="990842"/>
            <a:ext cx="5872947" cy="44047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149CBD-71C2-EC47-9130-93F48D0EEBF1}"/>
              </a:ext>
            </a:extLst>
          </p:cNvPr>
          <p:cNvGrpSpPr/>
          <p:nvPr/>
        </p:nvGrpSpPr>
        <p:grpSpPr>
          <a:xfrm>
            <a:off x="621197" y="1013767"/>
            <a:ext cx="5033709" cy="1447202"/>
            <a:chOff x="1271196" y="3035414"/>
            <a:chExt cx="6796478" cy="1874733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A38B66E8-C0B5-CD44-9DE2-E88568E11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2281" y="3512457"/>
              <a:ext cx="6853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BAD4E59-4898-5647-BB74-CB7D34B5E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85" y="3035414"/>
              <a:ext cx="3398848" cy="915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489BF924-01F0-2744-BC37-99D95BCA8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823" y="3526970"/>
              <a:ext cx="343463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FD63BE3B-CB25-9048-BCF3-E14C03757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173" y="3412447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6092D0B3-743D-AB4A-AD25-BCC6F3D33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236" y="3528334"/>
              <a:ext cx="642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0">
              <a:extLst>
                <a:ext uri="{FF2B5EF4-FFF2-40B4-BE49-F238E27FC236}">
                  <a16:creationId xmlns:a16="http://schemas.microsoft.com/office/drawing/2014/main" id="{8847EDB8-DE96-5446-837E-BF56D618E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7489" y="3528334"/>
              <a:ext cx="0" cy="10199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258F7C35-9CEE-8843-A43E-FA836CADA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460" y="4537986"/>
              <a:ext cx="24060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FBB42837-FD70-1A4F-8B43-B42A797D4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3473" y="3648983"/>
              <a:ext cx="0" cy="899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6BA6BDFF-27BC-2E4C-9FBF-320B5E300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160" y="3296559"/>
              <a:ext cx="177800" cy="152400"/>
            </a:xfrm>
            <a:prstGeom prst="rect">
              <a:avLst/>
            </a:prstGeom>
          </p:spPr>
        </p:pic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9BF094F5-34B1-F84A-9948-F76845DD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3762" y="3769633"/>
              <a:ext cx="165100" cy="38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9F4A0C-83C9-2E40-AE50-B548D754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1196" y="3272747"/>
              <a:ext cx="622300" cy="1905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C777C3-F2A6-2947-886B-60A626946B92}"/>
                </a:ext>
              </a:extLst>
            </p:cNvPr>
            <p:cNvGrpSpPr/>
            <p:nvPr/>
          </p:nvGrpSpPr>
          <p:grpSpPr>
            <a:xfrm>
              <a:off x="2990060" y="4303830"/>
              <a:ext cx="482202" cy="468311"/>
              <a:chOff x="2155825" y="3314698"/>
              <a:chExt cx="482202" cy="468311"/>
            </a:xfrm>
          </p:grpSpPr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id="{65A2AB23-AAD5-0E4C-AB98-0D1892C4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825" y="3314698"/>
                <a:ext cx="482202" cy="4683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B9F60D1-B18D-5347-ACF6-C288B393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6163" y="3451226"/>
                <a:ext cx="203200" cy="2159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BB003-AD31-9444-98F0-975AFA42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5043" y="3212419"/>
              <a:ext cx="3175000" cy="596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55D224-7BB6-9744-9962-668BC883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8982" y="3294970"/>
              <a:ext cx="114300" cy="114300"/>
            </a:xfrm>
            <a:prstGeom prst="rect">
              <a:avLst/>
            </a:prstGeom>
          </p:spPr>
        </p:pic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2E7F2D0-F6FC-1C43-BE0B-37301F83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002" y="326718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B14FB0-AD0B-2140-91E9-1F77467D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2753" y="3415618"/>
              <a:ext cx="266700" cy="165100"/>
            </a:xfrm>
            <a:prstGeom prst="rect">
              <a:avLst/>
            </a:prstGeom>
          </p:spPr>
        </p:pic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740F94A0-F0CE-E849-98BE-9EDA79D84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486" y="3498168"/>
              <a:ext cx="689599" cy="7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1">
              <a:extLst>
                <a:ext uri="{FF2B5EF4-FFF2-40B4-BE49-F238E27FC236}">
                  <a16:creationId xmlns:a16="http://schemas.microsoft.com/office/drawing/2014/main" id="{34ABAB67-7908-2C49-9E27-209D3A894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472" y="4548308"/>
              <a:ext cx="636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1">
              <a:extLst>
                <a:ext uri="{FF2B5EF4-FFF2-40B4-BE49-F238E27FC236}">
                  <a16:creationId xmlns:a16="http://schemas.microsoft.com/office/drawing/2014/main" id="{67519FD0-71FC-DF4F-8DCB-815090ABB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550" y="4548308"/>
              <a:ext cx="617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1261F0-7013-0C4F-8E21-94DCE903768F}"/>
                </a:ext>
              </a:extLst>
            </p:cNvPr>
            <p:cNvGrpSpPr/>
            <p:nvPr/>
          </p:nvGrpSpPr>
          <p:grpSpPr>
            <a:xfrm>
              <a:off x="4104305" y="4155798"/>
              <a:ext cx="1177155" cy="754349"/>
              <a:chOff x="6400800" y="5362572"/>
              <a:chExt cx="1177155" cy="754349"/>
            </a:xfrm>
          </p:grpSpPr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20A6D2B3-D40F-0D4C-88E6-210DB55E5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362572"/>
                <a:ext cx="1177155" cy="754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74024E2-76FF-884B-BCF9-1B52E5B4C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3777" y="5511146"/>
                <a:ext cx="711200" cy="457200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8ACD3D-797E-5F48-9615-ACBAE2AA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9735" y="3145971"/>
              <a:ext cx="186327" cy="21499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234AC97-1D4B-CF4A-B0DF-8B031E3D0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726" y="2460969"/>
            <a:ext cx="6001482" cy="38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72411-C646-434C-B8CA-F83BE48B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911452"/>
            <a:ext cx="4953000" cy="17642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1B320-A983-6B40-98E3-A7BB611177D5}"/>
              </a:ext>
            </a:extLst>
          </p:cNvPr>
          <p:cNvGrpSpPr/>
          <p:nvPr/>
        </p:nvGrpSpPr>
        <p:grpSpPr>
          <a:xfrm>
            <a:off x="4628398" y="2958664"/>
            <a:ext cx="2597903" cy="1422837"/>
            <a:chOff x="3688597" y="2501463"/>
            <a:chExt cx="3228383" cy="1664955"/>
          </a:xfrm>
        </p:grpSpPr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712C473F-E156-F746-9AE5-B09A4941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83" y="3143852"/>
              <a:ext cx="556874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48">
              <a:extLst>
                <a:ext uri="{FF2B5EF4-FFF2-40B4-BE49-F238E27FC236}">
                  <a16:creationId xmlns:a16="http://schemas.microsoft.com/office/drawing/2014/main" id="{3739DED7-BF40-8A4D-B61E-6ADD0A4C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335" y="3389332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63">
              <a:extLst>
                <a:ext uri="{FF2B5EF4-FFF2-40B4-BE49-F238E27FC236}">
                  <a16:creationId xmlns:a16="http://schemas.microsoft.com/office/drawing/2014/main" id="{6C16640A-0C9B-9546-AC79-718949964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0339" y="3497450"/>
              <a:ext cx="516610" cy="5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8D723037-4D34-9C4E-ADED-33BA5F563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1985" y="3496681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66">
              <a:extLst>
                <a:ext uri="{FF2B5EF4-FFF2-40B4-BE49-F238E27FC236}">
                  <a16:creationId xmlns:a16="http://schemas.microsoft.com/office/drawing/2014/main" id="{C3E8D5F1-599E-1C48-B36B-49C4D731E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8597" y="4156272"/>
              <a:ext cx="2609362" cy="7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2FADB2E-DBE1-1B4B-B221-9A5B94E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209" y="3223647"/>
              <a:ext cx="233839" cy="555368"/>
            </a:xfrm>
            <a:prstGeom prst="rect">
              <a:avLst/>
            </a:prstGeom>
          </p:spPr>
        </p:pic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2EB55AB2-B9CD-8845-86D2-14A6E9C1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269" y="3149107"/>
              <a:ext cx="438588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7F017934-A209-D042-9BA5-FF64566D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924" y="2501463"/>
              <a:ext cx="438588" cy="4533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63">
              <a:extLst>
                <a:ext uri="{FF2B5EF4-FFF2-40B4-BE49-F238E27FC236}">
                  <a16:creationId xmlns:a16="http://schemas.microsoft.com/office/drawing/2014/main" id="{50B9F0A8-FE6D-124C-84E0-7E35F13B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801" y="2727434"/>
              <a:ext cx="6621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5CEAC0A0-95E9-7240-924D-B48D2C39A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8873" y="2954741"/>
              <a:ext cx="3474" cy="439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63">
              <a:extLst>
                <a:ext uri="{FF2B5EF4-FFF2-40B4-BE49-F238E27FC236}">
                  <a16:creationId xmlns:a16="http://schemas.microsoft.com/office/drawing/2014/main" id="{58CE2E2D-61F8-A54D-8525-7B52CD8E1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6581" y="3487119"/>
              <a:ext cx="272112" cy="4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3">
              <a:extLst>
                <a:ext uri="{FF2B5EF4-FFF2-40B4-BE49-F238E27FC236}">
                  <a16:creationId xmlns:a16="http://schemas.microsoft.com/office/drawing/2014/main" id="{B79556DA-1354-7E4A-8770-9BBC35931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4081" y="3489701"/>
              <a:ext cx="640598" cy="5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5">
              <a:extLst>
                <a:ext uri="{FF2B5EF4-FFF2-40B4-BE49-F238E27FC236}">
                  <a16:creationId xmlns:a16="http://schemas.microsoft.com/office/drawing/2014/main" id="{48BAC397-DA5E-224D-AAB9-60DED6A66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018" y="3504430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3">
              <a:extLst>
                <a:ext uri="{FF2B5EF4-FFF2-40B4-BE49-F238E27FC236}">
                  <a16:creationId xmlns:a16="http://schemas.microsoft.com/office/drawing/2014/main" id="{3A6B5809-44D8-7E4D-AC9C-D2E378600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8597" y="3500034"/>
              <a:ext cx="400374" cy="2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5FAB1C-352A-A04B-9E62-7EBFA7CF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4878" y="2557328"/>
              <a:ext cx="355600" cy="317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8B85C59-CEC6-1448-8FD6-AC363F57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2748" y="3213315"/>
              <a:ext cx="441905" cy="57246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BE5ED-0A29-0945-A103-08FEBA66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4976" y="2552592"/>
              <a:ext cx="508000" cy="3683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09CEE73-092C-E646-AAD7-9B40A678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6580" y="3069203"/>
              <a:ext cx="660400" cy="3683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2C09D5-0BB4-854F-A447-1D1F958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2904" y="3579008"/>
              <a:ext cx="203200" cy="3175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CA6F786-6ABA-DD47-A0B2-50B04D814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733" y="4546600"/>
            <a:ext cx="2434167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7EB02-F025-AA4E-9F0B-514ACC353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7621" y="4593323"/>
            <a:ext cx="4186533" cy="15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 Alternative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F47A-A438-D043-B1E6-D6A1B17C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70" y="2861337"/>
            <a:ext cx="8658608" cy="3243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22AD1-9C3D-1142-98ED-3CCDE3B23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58" y="900160"/>
            <a:ext cx="4834966" cy="18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C4-3298-7E47-AB42-4C64F63A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26" y="1237501"/>
            <a:ext cx="10346007" cy="44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30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/>
              <a:t>Total Energy Control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66465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34709" y="1636977"/>
            <a:ext cx="4735232" cy="599488"/>
            <a:chOff x="2597150" y="2660650"/>
            <a:chExt cx="4476750" cy="565150"/>
          </a:xfrm>
        </p:grpSpPr>
        <p:sp>
          <p:nvSpPr>
            <p:cNvPr id="18435" name="Line 7"/>
            <p:cNvSpPr>
              <a:spLocks noChangeShapeType="1"/>
            </p:cNvSpPr>
            <p:nvPr/>
          </p:nvSpPr>
          <p:spPr bwMode="auto">
            <a:xfrm flipV="1">
              <a:off x="3721100" y="29956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Line 9"/>
            <p:cNvSpPr>
              <a:spLocks noChangeShapeType="1"/>
            </p:cNvSpPr>
            <p:nvPr/>
          </p:nvSpPr>
          <p:spPr bwMode="auto">
            <a:xfrm>
              <a:off x="2654300" y="29956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9"/>
            <p:cNvSpPr>
              <a:spLocks noChangeShapeType="1"/>
            </p:cNvSpPr>
            <p:nvPr/>
          </p:nvSpPr>
          <p:spPr bwMode="auto">
            <a:xfrm flipV="1">
              <a:off x="6502400" y="29956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28"/>
            <p:cNvSpPr>
              <a:spLocks noChangeShapeType="1"/>
            </p:cNvSpPr>
            <p:nvPr/>
          </p:nvSpPr>
          <p:spPr bwMode="auto">
            <a:xfrm>
              <a:off x="5118100" y="29956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0" name="Rectangle 2"/>
            <p:cNvSpPr>
              <a:spLocks noChangeArrowheads="1"/>
            </p:cNvSpPr>
            <p:nvPr/>
          </p:nvSpPr>
          <p:spPr bwMode="auto">
            <a:xfrm>
              <a:off x="31051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Rectangle 2"/>
            <p:cNvSpPr>
              <a:spLocks noChangeArrowheads="1"/>
            </p:cNvSpPr>
            <p:nvPr/>
          </p:nvSpPr>
          <p:spPr bwMode="auto">
            <a:xfrm>
              <a:off x="58737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Rectangle 2"/>
            <p:cNvSpPr>
              <a:spLocks noChangeArrowheads="1"/>
            </p:cNvSpPr>
            <p:nvPr/>
          </p:nvSpPr>
          <p:spPr bwMode="auto">
            <a:xfrm>
              <a:off x="44894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60650"/>
              <a:ext cx="685800" cy="1524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900" y="2660650"/>
              <a:ext cx="685800" cy="152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300" y="2660650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7150" y="2679700"/>
              <a:ext cx="139700" cy="114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550" y="2857500"/>
              <a:ext cx="546100" cy="2540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7550" y="2844800"/>
              <a:ext cx="546100" cy="2540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450" y="2844800"/>
              <a:ext cx="546100" cy="254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234515" y="3591527"/>
            <a:ext cx="10063647" cy="2231050"/>
            <a:chOff x="0" y="1044575"/>
            <a:chExt cx="9131300" cy="1838325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 flipV="1">
              <a:off x="5778500" y="13319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4711700" y="13319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8559800" y="13319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7175500" y="13319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>
              <a:off x="6162675" y="1328738"/>
              <a:ext cx="0" cy="849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 flipH="1">
              <a:off x="3746500" y="2176463"/>
              <a:ext cx="2419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V="1">
              <a:off x="3751263" y="1435100"/>
              <a:ext cx="0" cy="74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1"/>
            <p:cNvSpPr>
              <a:spLocks noChangeArrowheads="1"/>
            </p:cNvSpPr>
            <p:nvPr/>
          </p:nvSpPr>
          <p:spPr bwMode="auto">
            <a:xfrm>
              <a:off x="199707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68"/>
            <p:cNvSpPr>
              <a:spLocks noChangeShapeType="1"/>
            </p:cNvSpPr>
            <p:nvPr/>
          </p:nvSpPr>
          <p:spPr bwMode="auto">
            <a:xfrm>
              <a:off x="2252663" y="13065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72"/>
            <p:cNvSpPr>
              <a:spLocks noChangeShapeType="1"/>
            </p:cNvSpPr>
            <p:nvPr/>
          </p:nvSpPr>
          <p:spPr bwMode="auto">
            <a:xfrm>
              <a:off x="7542213" y="1328738"/>
              <a:ext cx="0" cy="1198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73"/>
            <p:cNvSpPr>
              <a:spLocks noChangeShapeType="1"/>
            </p:cNvSpPr>
            <p:nvPr/>
          </p:nvSpPr>
          <p:spPr bwMode="auto">
            <a:xfrm flipH="1">
              <a:off x="2120900" y="2525713"/>
              <a:ext cx="5421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74"/>
            <p:cNvSpPr>
              <a:spLocks noChangeShapeType="1"/>
            </p:cNvSpPr>
            <p:nvPr/>
          </p:nvSpPr>
          <p:spPr bwMode="auto">
            <a:xfrm flipV="1">
              <a:off x="2117725" y="14255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92"/>
            <p:cNvSpPr>
              <a:spLocks noChangeArrowheads="1"/>
            </p:cNvSpPr>
            <p:nvPr/>
          </p:nvSpPr>
          <p:spPr bwMode="auto">
            <a:xfrm>
              <a:off x="392113" y="11890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94"/>
            <p:cNvSpPr>
              <a:spLocks noChangeShapeType="1"/>
            </p:cNvSpPr>
            <p:nvPr/>
          </p:nvSpPr>
          <p:spPr bwMode="auto">
            <a:xfrm>
              <a:off x="93663" y="13065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96"/>
            <p:cNvSpPr>
              <a:spLocks noChangeShapeType="1"/>
            </p:cNvSpPr>
            <p:nvPr/>
          </p:nvSpPr>
          <p:spPr bwMode="auto">
            <a:xfrm>
              <a:off x="641350" y="13065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15"/>
            <p:cNvSpPr>
              <a:spLocks noChangeShapeType="1"/>
            </p:cNvSpPr>
            <p:nvPr/>
          </p:nvSpPr>
          <p:spPr bwMode="auto">
            <a:xfrm>
              <a:off x="8801100" y="1327150"/>
              <a:ext cx="0" cy="155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16"/>
            <p:cNvSpPr>
              <a:spLocks noChangeShapeType="1"/>
            </p:cNvSpPr>
            <p:nvPr/>
          </p:nvSpPr>
          <p:spPr bwMode="auto">
            <a:xfrm flipH="1">
              <a:off x="495300" y="2882900"/>
              <a:ext cx="830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17"/>
            <p:cNvSpPr>
              <a:spLocks noChangeShapeType="1"/>
            </p:cNvSpPr>
            <p:nvPr/>
          </p:nvSpPr>
          <p:spPr bwMode="auto">
            <a:xfrm flipV="1">
              <a:off x="506413" y="14192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21"/>
            <p:cNvSpPr>
              <a:spLocks noChangeArrowheads="1"/>
            </p:cNvSpPr>
            <p:nvPr/>
          </p:nvSpPr>
          <p:spPr bwMode="auto">
            <a:xfrm>
              <a:off x="362902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22"/>
            <p:cNvSpPr>
              <a:spLocks noChangeShapeType="1"/>
            </p:cNvSpPr>
            <p:nvPr/>
          </p:nvSpPr>
          <p:spPr bwMode="auto">
            <a:xfrm>
              <a:off x="3086100" y="13065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"/>
            <p:cNvSpPr>
              <a:spLocks noChangeArrowheads="1"/>
            </p:cNvSpPr>
            <p:nvPr/>
          </p:nvSpPr>
          <p:spPr bwMode="auto">
            <a:xfrm>
              <a:off x="51625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"/>
            <p:cNvSpPr>
              <a:spLocks noChangeArrowheads="1"/>
            </p:cNvSpPr>
            <p:nvPr/>
          </p:nvSpPr>
          <p:spPr bwMode="auto">
            <a:xfrm>
              <a:off x="2470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"/>
            <p:cNvSpPr>
              <a:spLocks noChangeArrowheads="1"/>
            </p:cNvSpPr>
            <p:nvPr/>
          </p:nvSpPr>
          <p:spPr bwMode="auto">
            <a:xfrm>
              <a:off x="857250" y="10652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"/>
            <p:cNvSpPr>
              <a:spLocks noChangeArrowheads="1"/>
            </p:cNvSpPr>
            <p:nvPr/>
          </p:nvSpPr>
          <p:spPr bwMode="auto">
            <a:xfrm>
              <a:off x="40957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931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65468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94"/>
            <p:cNvSpPr>
              <a:spLocks noChangeShapeType="1"/>
            </p:cNvSpPr>
            <p:nvPr/>
          </p:nvSpPr>
          <p:spPr bwMode="auto">
            <a:xfrm>
              <a:off x="3879850" y="1306513"/>
              <a:ext cx="220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94"/>
            <p:cNvSpPr>
              <a:spLocks noChangeShapeType="1"/>
            </p:cNvSpPr>
            <p:nvPr/>
          </p:nvSpPr>
          <p:spPr bwMode="auto">
            <a:xfrm>
              <a:off x="1473200" y="13065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300" y="1044575"/>
              <a:ext cx="685800" cy="1524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300" y="1044575"/>
              <a:ext cx="685800" cy="152400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300" y="1044575"/>
              <a:ext cx="203200" cy="15240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0650" y="1168400"/>
              <a:ext cx="546100" cy="2540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4950" y="1181100"/>
              <a:ext cx="546100" cy="2540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69250" y="1193800"/>
              <a:ext cx="546100" cy="254000"/>
            </a:xfrm>
            <a:prstGeom prst="rect">
              <a:avLst/>
            </a:prstGeom>
          </p:spPr>
        </p:pic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50" y="1155700"/>
              <a:ext cx="546100" cy="2540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250" y="1193800"/>
              <a:ext cx="546100" cy="2540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8450" y="1181100"/>
              <a:ext cx="546100" cy="2540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1044575"/>
              <a:ext cx="190500" cy="1524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8450" y="1044575"/>
              <a:ext cx="190500" cy="1524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81350" y="1044575"/>
              <a:ext cx="190500" cy="152400"/>
            </a:xfrm>
            <a:prstGeom prst="rect">
              <a:avLst/>
            </a:prstGeom>
          </p:spPr>
        </p:pic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06950" y="1044575"/>
              <a:ext cx="215900" cy="15240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0350" y="1568450"/>
              <a:ext cx="165100" cy="38100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60550" y="1543050"/>
              <a:ext cx="165100" cy="381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98850" y="1568450"/>
              <a:ext cx="165100" cy="381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1300" y="1054100"/>
              <a:ext cx="177800" cy="1524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03400" y="1054100"/>
              <a:ext cx="1778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16300" y="1066800"/>
              <a:ext cx="1778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Loop Closure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9438" y="834076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Open-loop system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339438" y="2909720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Closed-loop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91" y="3102873"/>
            <a:ext cx="3860800" cy="336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385" y="1237689"/>
            <a:ext cx="869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56308-EA94-4FC8-A228-BA386C0F7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29" y="1140177"/>
            <a:ext cx="6689917" cy="50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8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7" y="1184111"/>
            <a:ext cx="9068585" cy="500743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0680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92" y="1367147"/>
            <a:ext cx="10456324" cy="33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72" y="1179786"/>
            <a:ext cx="6766709" cy="522101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56563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897" y="1210873"/>
            <a:ext cx="7745773" cy="490565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24687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96" y="1001165"/>
            <a:ext cx="8719602" cy="527097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62789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21" y="1247742"/>
            <a:ext cx="9982358" cy="36873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01609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1903562" y="5664440"/>
            <a:ext cx="8298612" cy="711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7310" y="1155940"/>
            <a:ext cx="5429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Altitude, Constant Airspeed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60" y="1808193"/>
            <a:ext cx="4902200" cy="3759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91253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1903562" y="5664440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7311" y="1155940"/>
            <a:ext cx="534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Airspeed, Constant Altitude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0" y="1825446"/>
            <a:ext cx="4864100" cy="375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7069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33040" y="3216765"/>
            <a:ext cx="9525920" cy="2353950"/>
            <a:chOff x="584200" y="722313"/>
            <a:chExt cx="7747000" cy="1830387"/>
          </a:xfrm>
        </p:grpSpPr>
        <p:sp>
          <p:nvSpPr>
            <p:cNvPr id="20483" name="Line 7"/>
            <p:cNvSpPr>
              <a:spLocks noChangeShapeType="1"/>
            </p:cNvSpPr>
            <p:nvPr/>
          </p:nvSpPr>
          <p:spPr bwMode="auto">
            <a:xfrm flipV="1">
              <a:off x="4978400" y="9763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Line 19"/>
            <p:cNvSpPr>
              <a:spLocks noChangeShapeType="1"/>
            </p:cNvSpPr>
            <p:nvPr/>
          </p:nvSpPr>
          <p:spPr bwMode="auto">
            <a:xfrm flipV="1">
              <a:off x="7759700" y="9763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28"/>
            <p:cNvSpPr>
              <a:spLocks noChangeShapeType="1"/>
            </p:cNvSpPr>
            <p:nvPr/>
          </p:nvSpPr>
          <p:spPr bwMode="auto">
            <a:xfrm>
              <a:off x="6375400" y="9763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Oval 61"/>
            <p:cNvSpPr>
              <a:spLocks noChangeArrowheads="1"/>
            </p:cNvSpPr>
            <p:nvPr/>
          </p:nvSpPr>
          <p:spPr bwMode="auto">
            <a:xfrm>
              <a:off x="2720975" y="8588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68"/>
            <p:cNvSpPr>
              <a:spLocks noChangeShapeType="1"/>
            </p:cNvSpPr>
            <p:nvPr/>
          </p:nvSpPr>
          <p:spPr bwMode="auto">
            <a:xfrm>
              <a:off x="2976563" y="9763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Line 72"/>
            <p:cNvSpPr>
              <a:spLocks noChangeShapeType="1"/>
            </p:cNvSpPr>
            <p:nvPr/>
          </p:nvSpPr>
          <p:spPr bwMode="auto">
            <a:xfrm>
              <a:off x="6742113" y="973138"/>
              <a:ext cx="0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Line 73"/>
            <p:cNvSpPr>
              <a:spLocks noChangeShapeType="1"/>
            </p:cNvSpPr>
            <p:nvPr/>
          </p:nvSpPr>
          <p:spPr bwMode="auto">
            <a:xfrm flipH="1">
              <a:off x="2844800" y="2195513"/>
              <a:ext cx="391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Line 74"/>
            <p:cNvSpPr>
              <a:spLocks noChangeShapeType="1"/>
            </p:cNvSpPr>
            <p:nvPr/>
          </p:nvSpPr>
          <p:spPr bwMode="auto">
            <a:xfrm flipV="1">
              <a:off x="2841625" y="10953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Oval 92"/>
            <p:cNvSpPr>
              <a:spLocks noChangeArrowheads="1"/>
            </p:cNvSpPr>
            <p:nvPr/>
          </p:nvSpPr>
          <p:spPr bwMode="auto">
            <a:xfrm>
              <a:off x="1116013" y="8588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94"/>
            <p:cNvSpPr>
              <a:spLocks noChangeShapeType="1"/>
            </p:cNvSpPr>
            <p:nvPr/>
          </p:nvSpPr>
          <p:spPr bwMode="auto">
            <a:xfrm>
              <a:off x="817563" y="9763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96"/>
            <p:cNvSpPr>
              <a:spLocks noChangeShapeType="1"/>
            </p:cNvSpPr>
            <p:nvPr/>
          </p:nvSpPr>
          <p:spPr bwMode="auto">
            <a:xfrm>
              <a:off x="1365250" y="9763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15"/>
            <p:cNvSpPr>
              <a:spLocks noChangeShapeType="1"/>
            </p:cNvSpPr>
            <p:nvPr/>
          </p:nvSpPr>
          <p:spPr bwMode="auto">
            <a:xfrm>
              <a:off x="8001000" y="971550"/>
              <a:ext cx="0" cy="158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5" name="Line 116"/>
            <p:cNvSpPr>
              <a:spLocks noChangeShapeType="1"/>
            </p:cNvSpPr>
            <p:nvPr/>
          </p:nvSpPr>
          <p:spPr bwMode="auto">
            <a:xfrm flipH="1">
              <a:off x="1228337" y="2552700"/>
              <a:ext cx="678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6" name="Line 117"/>
            <p:cNvSpPr>
              <a:spLocks noChangeShapeType="1"/>
            </p:cNvSpPr>
            <p:nvPr/>
          </p:nvSpPr>
          <p:spPr bwMode="auto">
            <a:xfrm flipV="1">
              <a:off x="1230313" y="10890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7" name="Line 122"/>
            <p:cNvSpPr>
              <a:spLocks noChangeShapeType="1"/>
            </p:cNvSpPr>
            <p:nvPr/>
          </p:nvSpPr>
          <p:spPr bwMode="auto">
            <a:xfrm>
              <a:off x="3810000" y="9763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1" name="Rectangle 2"/>
            <p:cNvSpPr>
              <a:spLocks noChangeArrowheads="1"/>
            </p:cNvSpPr>
            <p:nvPr/>
          </p:nvSpPr>
          <p:spPr bwMode="auto">
            <a:xfrm>
              <a:off x="3194050" y="747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9" name="Rectangle 2"/>
            <p:cNvSpPr>
              <a:spLocks noChangeArrowheads="1"/>
            </p:cNvSpPr>
            <p:nvPr/>
          </p:nvSpPr>
          <p:spPr bwMode="auto">
            <a:xfrm>
              <a:off x="15811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7" name="Rectangle 2"/>
            <p:cNvSpPr>
              <a:spLocks noChangeArrowheads="1"/>
            </p:cNvSpPr>
            <p:nvPr/>
          </p:nvSpPr>
          <p:spPr bwMode="auto">
            <a:xfrm>
              <a:off x="71310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5" name="Rectangle 2"/>
            <p:cNvSpPr>
              <a:spLocks noChangeArrowheads="1"/>
            </p:cNvSpPr>
            <p:nvPr/>
          </p:nvSpPr>
          <p:spPr bwMode="auto">
            <a:xfrm>
              <a:off x="57467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6" name="Line 94"/>
            <p:cNvSpPr>
              <a:spLocks noChangeShapeType="1"/>
            </p:cNvSpPr>
            <p:nvPr/>
          </p:nvSpPr>
          <p:spPr bwMode="auto">
            <a:xfrm>
              <a:off x="2197100" y="9763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1" name="Rectangle 2"/>
            <p:cNvSpPr>
              <a:spLocks noChangeArrowheads="1"/>
            </p:cNvSpPr>
            <p:nvPr/>
          </p:nvSpPr>
          <p:spPr bwMode="auto">
            <a:xfrm>
              <a:off x="43497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0" y="731837"/>
              <a:ext cx="685800" cy="1524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500" y="731837"/>
              <a:ext cx="2032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250" y="838200"/>
              <a:ext cx="546100" cy="2540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4550" y="838200"/>
              <a:ext cx="546100" cy="2540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9250" y="838200"/>
              <a:ext cx="546100" cy="2540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0250" y="838200"/>
              <a:ext cx="546100" cy="2540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200" y="731837"/>
              <a:ext cx="190500" cy="1524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9650" y="731837"/>
              <a:ext cx="190500" cy="1524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4250" y="1250950"/>
              <a:ext cx="165100" cy="381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9850" y="1263650"/>
              <a:ext cx="165100" cy="381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" y="723900"/>
              <a:ext cx="177800" cy="15240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52700" y="723900"/>
              <a:ext cx="177800" cy="15240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3350" y="731837"/>
              <a:ext cx="2159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7700" y="889000"/>
              <a:ext cx="3302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Inner Loop Closed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8905" y="1263932"/>
            <a:ext cx="400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frequencies below inner-loop bandwidth, approximate CLTF as 1,</a:t>
            </a:r>
          </a:p>
          <a:p>
            <a:r>
              <a:rPr lang="en-US" dirty="0"/>
              <a:t>then design middle loop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6517639" y="2091836"/>
            <a:ext cx="907825" cy="992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1903562" y="5664440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7311" y="1155940"/>
            <a:ext cx="447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 and Airspeed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825445"/>
            <a:ext cx="4762500" cy="3759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0469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Observations</a:t>
            </a:r>
          </a:p>
          <a:p>
            <a:pPr lvl="1"/>
            <a:r>
              <a:rPr lang="en-US" dirty="0"/>
              <a:t>  TECS seems to work better than successive loop closure.</a:t>
            </a:r>
          </a:p>
          <a:p>
            <a:pPr lvl="1"/>
            <a:r>
              <a:rPr lang="en-US" dirty="0"/>
              <a:t>  Removes needs for different flight modes.</a:t>
            </a:r>
          </a:p>
          <a:p>
            <a:pPr lvl="1"/>
            <a:r>
              <a:rPr lang="en-US" dirty="0"/>
              <a:t>  Nonlinear TECS seems to better, but the </a:t>
            </a:r>
            <a:r>
              <a:rPr lang="en-US" dirty="0" err="1"/>
              <a:t>Ardupilot</a:t>
            </a:r>
            <a:r>
              <a:rPr lang="en-US" dirty="0"/>
              <a:t> controller works very well.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989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 dirty="0"/>
              <a:t>Total Energy Control</a:t>
            </a:r>
          </a:p>
        </p:txBody>
      </p:sp>
    </p:spTree>
    <p:extLst>
      <p:ext uri="{BB962C8B-B14F-4D97-AF65-F5344CB8AC3E}">
        <p14:creationId xmlns:p14="http://schemas.microsoft.com/office/powerpoint/2010/main" val="239446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Energy Control</a:t>
            </a:r>
          </a:p>
          <a:p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11336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BDA5-5489-B042-9B45-C0E24732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26" y="1417637"/>
            <a:ext cx="10814515" cy="48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2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95" y="2079624"/>
            <a:ext cx="10732605" cy="26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81871-E5B4-EE4A-B5CA-DB1942D7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34" y="1500365"/>
            <a:ext cx="9714613" cy="45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5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12" y="1540934"/>
            <a:ext cx="10668116" cy="27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96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40" y="1417637"/>
            <a:ext cx="10434754" cy="43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1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161974"/>
            <a:ext cx="8737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07733-6F1D-9D40-80FA-78AFC9B2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17" y="1269720"/>
            <a:ext cx="7635847" cy="49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97842" y="3217139"/>
            <a:ext cx="7255434" cy="1465815"/>
            <a:chOff x="2095500" y="962818"/>
            <a:chExt cx="4660900" cy="1069182"/>
          </a:xfrm>
        </p:grpSpPr>
        <p:sp>
          <p:nvSpPr>
            <p:cNvPr id="21507" name="Line 19"/>
            <p:cNvSpPr>
              <a:spLocks noChangeShapeType="1"/>
            </p:cNvSpPr>
            <p:nvPr/>
          </p:nvSpPr>
          <p:spPr bwMode="auto">
            <a:xfrm flipV="1">
              <a:off x="6184900" y="12557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8" name="Line 28"/>
            <p:cNvSpPr>
              <a:spLocks noChangeShapeType="1"/>
            </p:cNvSpPr>
            <p:nvPr/>
          </p:nvSpPr>
          <p:spPr bwMode="auto">
            <a:xfrm>
              <a:off x="4914900" y="1255713"/>
              <a:ext cx="63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9" name="Oval 92"/>
            <p:cNvSpPr>
              <a:spLocks noChangeArrowheads="1"/>
            </p:cNvSpPr>
            <p:nvPr/>
          </p:nvSpPr>
          <p:spPr bwMode="auto">
            <a:xfrm>
              <a:off x="2589213" y="11382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0" name="Line 94"/>
            <p:cNvSpPr>
              <a:spLocks noChangeShapeType="1"/>
            </p:cNvSpPr>
            <p:nvPr/>
          </p:nvSpPr>
          <p:spPr bwMode="auto">
            <a:xfrm>
              <a:off x="2290763" y="12557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1" name="Line 96"/>
            <p:cNvSpPr>
              <a:spLocks noChangeShapeType="1"/>
            </p:cNvSpPr>
            <p:nvPr/>
          </p:nvSpPr>
          <p:spPr bwMode="auto">
            <a:xfrm>
              <a:off x="2838450" y="12557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2" name="Line 115"/>
            <p:cNvSpPr>
              <a:spLocks noChangeShapeType="1"/>
            </p:cNvSpPr>
            <p:nvPr/>
          </p:nvSpPr>
          <p:spPr bwMode="auto">
            <a:xfrm>
              <a:off x="6426200" y="1250950"/>
              <a:ext cx="0" cy="78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116"/>
            <p:cNvSpPr>
              <a:spLocks noChangeShapeType="1"/>
            </p:cNvSpPr>
            <p:nvPr/>
          </p:nvSpPr>
          <p:spPr bwMode="auto">
            <a:xfrm flipH="1">
              <a:off x="2692400" y="2032000"/>
              <a:ext cx="3746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4" name="Line 117"/>
            <p:cNvSpPr>
              <a:spLocks noChangeShapeType="1"/>
            </p:cNvSpPr>
            <p:nvPr/>
          </p:nvSpPr>
          <p:spPr bwMode="auto">
            <a:xfrm flipV="1">
              <a:off x="2703513" y="1368425"/>
              <a:ext cx="0" cy="650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9" name="Rectangle 2"/>
            <p:cNvSpPr>
              <a:spLocks noChangeArrowheads="1"/>
            </p:cNvSpPr>
            <p:nvPr/>
          </p:nvSpPr>
          <p:spPr bwMode="auto">
            <a:xfrm>
              <a:off x="30543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7" name="Rectangle 2"/>
            <p:cNvSpPr>
              <a:spLocks noChangeArrowheads="1"/>
            </p:cNvSpPr>
            <p:nvPr/>
          </p:nvSpPr>
          <p:spPr bwMode="auto">
            <a:xfrm>
              <a:off x="5556250" y="1001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9" name="Line 94"/>
            <p:cNvSpPr>
              <a:spLocks noChangeShapeType="1"/>
            </p:cNvSpPr>
            <p:nvPr/>
          </p:nvSpPr>
          <p:spPr bwMode="auto">
            <a:xfrm>
              <a:off x="3670300" y="1255713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4" name="Rectangle 2"/>
            <p:cNvSpPr>
              <a:spLocks noChangeArrowheads="1"/>
            </p:cNvSpPr>
            <p:nvPr/>
          </p:nvSpPr>
          <p:spPr bwMode="auto">
            <a:xfrm>
              <a:off x="42735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00" y="962818"/>
              <a:ext cx="2032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750" y="1111250"/>
              <a:ext cx="546100" cy="2540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450" y="1111250"/>
              <a:ext cx="546100" cy="2540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5500" y="962818"/>
              <a:ext cx="190500" cy="1524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3950" y="1441450"/>
              <a:ext cx="165100" cy="381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1003300"/>
              <a:ext cx="177800" cy="1524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1162050"/>
              <a:ext cx="330200" cy="1524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73650" y="962818"/>
              <a:ext cx="2159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Two Loops Closed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23567" y="1014089"/>
            <a:ext cx="3464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 frequencies below </a:t>
            </a:r>
          </a:p>
          <a:p>
            <a:r>
              <a:rPr lang="en-US" sz="2400" dirty="0"/>
              <a:t>middle-loop bandwidth,</a:t>
            </a:r>
          </a:p>
          <a:p>
            <a:r>
              <a:rPr lang="en-US" sz="2400" dirty="0"/>
              <a:t>approximate CLTF as 1,</a:t>
            </a:r>
          </a:p>
          <a:p>
            <a:r>
              <a:rPr lang="en-US" sz="2400" dirty="0"/>
              <a:t>then design outer loop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777646" y="2363481"/>
            <a:ext cx="756359" cy="67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7842" y="5369669"/>
            <a:ext cx="841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idea:  Each successive loop must be lower in bandwidth</a:t>
            </a:r>
            <a:br>
              <a:rPr lang="en-US" sz="2400" dirty="0"/>
            </a:br>
            <a:r>
              <a:rPr lang="en-US" sz="2400" dirty="0"/>
              <a:t>	          --- typically by a factor of 10 or more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BD996-C6DB-6350-79E6-9B445B8C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417638"/>
            <a:ext cx="9772650" cy="46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8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8E10F-30E2-395F-8EEE-EFEA4EAE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16" y="1231900"/>
            <a:ext cx="8697072" cy="50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8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9E09-C996-0F4B-995B-49A2E89A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87"/>
            <a:ext cx="8229600" cy="1143000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15339-2912-624F-B9BE-191CE60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2" y="1027977"/>
            <a:ext cx="5001334" cy="530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686925-811D-6E2F-6708-80E62C33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674" y="1162887"/>
            <a:ext cx="4604790" cy="51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53B7080-9539-8845-9208-911CFC8D207A}"/>
              </a:ext>
            </a:extLst>
          </p:cNvPr>
          <p:cNvSpPr/>
          <p:nvPr/>
        </p:nvSpPr>
        <p:spPr>
          <a:xfrm>
            <a:off x="4347350" y="1536881"/>
            <a:ext cx="4082527" cy="1909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2">
            <a:extLst>
              <a:ext uri="{FF2B5EF4-FFF2-40B4-BE49-F238E27FC236}">
                <a16:creationId xmlns:a16="http://schemas.microsoft.com/office/drawing/2014/main" id="{9556A002-E96E-E841-9ECA-9D95CCD6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712" y="1738046"/>
            <a:ext cx="974725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7">
            <a:extLst>
              <a:ext uri="{FF2B5EF4-FFF2-40B4-BE49-F238E27FC236}">
                <a16:creationId xmlns:a16="http://schemas.microsoft.com/office/drawing/2014/main" id="{790483AC-7D1A-3B4B-AB60-4C880EE61F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4087" y="209047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BECE4A2B-AEF9-6F48-946C-11B28D872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637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9">
            <a:extLst>
              <a:ext uri="{FF2B5EF4-FFF2-40B4-BE49-F238E27FC236}">
                <a16:creationId xmlns:a16="http://schemas.microsoft.com/office/drawing/2014/main" id="{FCE19E12-9915-C440-AE89-E71192A438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40655" y="2098407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3DEB12F0-6616-AF45-A5EF-D09B61B47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181" y="1744395"/>
            <a:ext cx="746125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28">
            <a:extLst>
              <a:ext uri="{FF2B5EF4-FFF2-40B4-BE49-F238E27FC236}">
                <a16:creationId xmlns:a16="http://schemas.microsoft.com/office/drawing/2014/main" id="{86E4AA09-24CD-E545-B68A-C7CCDD66E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82450" y="2093028"/>
            <a:ext cx="494618" cy="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4637D804-E8E0-7843-A9B4-1B1147D7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849" y="1744395"/>
            <a:ext cx="385762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40">
            <a:extLst>
              <a:ext uri="{FF2B5EF4-FFF2-40B4-BE49-F238E27FC236}">
                <a16:creationId xmlns:a16="http://schemas.microsoft.com/office/drawing/2014/main" id="{87F23A57-619A-B249-8153-3F37E491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274" y="2738170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45">
            <a:extLst>
              <a:ext uri="{FF2B5EF4-FFF2-40B4-BE49-F238E27FC236}">
                <a16:creationId xmlns:a16="http://schemas.microsoft.com/office/drawing/2014/main" id="{E5BFC730-104E-8847-8541-243EAB052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9036" y="209047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46">
            <a:extLst>
              <a:ext uri="{FF2B5EF4-FFF2-40B4-BE49-F238E27FC236}">
                <a16:creationId xmlns:a16="http://schemas.microsoft.com/office/drawing/2014/main" id="{12B30A10-8A28-B640-88CB-A0122DF6D6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6274" y="2938195"/>
            <a:ext cx="512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47">
            <a:extLst>
              <a:ext uri="{FF2B5EF4-FFF2-40B4-BE49-F238E27FC236}">
                <a16:creationId xmlns:a16="http://schemas.microsoft.com/office/drawing/2014/main" id="{33B2A31F-E7B2-1540-AF38-F2089C5BE5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42637" y="2938195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48">
            <a:extLst>
              <a:ext uri="{FF2B5EF4-FFF2-40B4-BE49-F238E27FC236}">
                <a16:creationId xmlns:a16="http://schemas.microsoft.com/office/drawing/2014/main" id="{0036885B-C758-D543-A012-D33E6D303F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1524" y="2209533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50">
            <a:extLst>
              <a:ext uri="{FF2B5EF4-FFF2-40B4-BE49-F238E27FC236}">
                <a16:creationId xmlns:a16="http://schemas.microsoft.com/office/drawing/2014/main" id="{B4C31A87-6E7B-8445-9270-26CCCD58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36" y="1892032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0" name="Picture 53" descr="txp_fig">
            <a:extLst>
              <a:ext uri="{FF2B5EF4-FFF2-40B4-BE49-F238E27FC236}">
                <a16:creationId xmlns:a16="http://schemas.microsoft.com/office/drawing/2014/main" id="{BC9D69D1-21CF-8D4C-A009-6E7A7860B6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5928361" y="2322245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Oval 61">
            <a:extLst>
              <a:ext uri="{FF2B5EF4-FFF2-40B4-BE49-F238E27FC236}">
                <a16:creationId xmlns:a16="http://schemas.microsoft.com/office/drawing/2014/main" id="{A49308D8-0CE3-7549-9730-FD638112B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868" y="1963471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" name="Picture 67" descr="txp_fig">
            <a:extLst>
              <a:ext uri="{FF2B5EF4-FFF2-40B4-BE49-F238E27FC236}">
                <a16:creationId xmlns:a16="http://schemas.microsoft.com/office/drawing/2014/main" id="{BDBFE0AD-3F27-D24C-A14F-E71F98FA6F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449627" y="2320039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Line 68">
            <a:extLst>
              <a:ext uri="{FF2B5EF4-FFF2-40B4-BE49-F238E27FC236}">
                <a16:creationId xmlns:a16="http://schemas.microsoft.com/office/drawing/2014/main" id="{33323FE4-4AE0-684A-991D-CBE6D3523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9162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72">
            <a:extLst>
              <a:ext uri="{FF2B5EF4-FFF2-40B4-BE49-F238E27FC236}">
                <a16:creationId xmlns:a16="http://schemas.microsoft.com/office/drawing/2014/main" id="{B3ECEBA5-79D9-7F46-A3A7-FFF699DF6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2474" y="2090471"/>
            <a:ext cx="0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Line 73">
            <a:extLst>
              <a:ext uri="{FF2B5EF4-FFF2-40B4-BE49-F238E27FC236}">
                <a16:creationId xmlns:a16="http://schemas.microsoft.com/office/drawing/2014/main" id="{A30C9E50-C7B0-AE4D-BC87-1EE078DC27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8348" y="3307639"/>
            <a:ext cx="3732471" cy="5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74">
            <a:extLst>
              <a:ext uri="{FF2B5EF4-FFF2-40B4-BE49-F238E27FC236}">
                <a16:creationId xmlns:a16="http://schemas.microsoft.com/office/drawing/2014/main" id="{0D0D4406-D3B5-934A-ABB1-4A313ABF9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1523" y="2200008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87">
            <a:extLst>
              <a:ext uri="{FF2B5EF4-FFF2-40B4-BE49-F238E27FC236}">
                <a16:creationId xmlns:a16="http://schemas.microsoft.com/office/drawing/2014/main" id="{B8D13E12-04AA-5944-B169-1263E0BA8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3668" y="207142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90">
            <a:extLst>
              <a:ext uri="{FF2B5EF4-FFF2-40B4-BE49-F238E27FC236}">
                <a16:creationId xmlns:a16="http://schemas.microsoft.com/office/drawing/2014/main" id="{F4B673E2-7278-E846-B232-C5BD6212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6319" y="1871395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Oval 92">
            <a:extLst>
              <a:ext uri="{FF2B5EF4-FFF2-40B4-BE49-F238E27FC236}">
                <a16:creationId xmlns:a16="http://schemas.microsoft.com/office/drawing/2014/main" id="{F856DA6E-8003-8342-A68D-1C708667A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956" y="1944420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94">
            <a:extLst>
              <a:ext uri="{FF2B5EF4-FFF2-40B4-BE49-F238E27FC236}">
                <a16:creationId xmlns:a16="http://schemas.microsoft.com/office/drawing/2014/main" id="{A2BFD6DC-228F-224F-9571-1B0EFEBE1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3506" y="2061895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95" descr="txp_fig">
            <a:extLst>
              <a:ext uri="{FF2B5EF4-FFF2-40B4-BE49-F238E27FC236}">
                <a16:creationId xmlns:a16="http://schemas.microsoft.com/office/drawing/2014/main" id="{C3EC764C-0379-BE41-86C6-FAA9976148B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540681" y="2282557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Line 96">
            <a:extLst>
              <a:ext uri="{FF2B5EF4-FFF2-40B4-BE49-F238E27FC236}">
                <a16:creationId xmlns:a16="http://schemas.microsoft.com/office/drawing/2014/main" id="{5267C669-B4B5-5844-94B3-3DE9FD340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1193" y="2066658"/>
            <a:ext cx="3571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98">
            <a:extLst>
              <a:ext uri="{FF2B5EF4-FFF2-40B4-BE49-F238E27FC236}">
                <a16:creationId xmlns:a16="http://schemas.microsoft.com/office/drawing/2014/main" id="{DA3E2B92-A9F2-8C4F-B001-42373C14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6319" y="1203057"/>
            <a:ext cx="385763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00">
            <a:extLst>
              <a:ext uri="{FF2B5EF4-FFF2-40B4-BE49-F238E27FC236}">
                <a16:creationId xmlns:a16="http://schemas.microsoft.com/office/drawing/2014/main" id="{959B0EAD-EF5B-F14E-B1FD-9AB0E5E2B4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0418" y="1450708"/>
            <a:ext cx="0" cy="62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01">
            <a:extLst>
              <a:ext uri="{FF2B5EF4-FFF2-40B4-BE49-F238E27FC236}">
                <a16:creationId xmlns:a16="http://schemas.microsoft.com/office/drawing/2014/main" id="{B3A84B44-540C-9549-940C-A25711488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0419" y="1441182"/>
            <a:ext cx="206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02">
            <a:extLst>
              <a:ext uri="{FF2B5EF4-FFF2-40B4-BE49-F238E27FC236}">
                <a16:creationId xmlns:a16="http://schemas.microsoft.com/office/drawing/2014/main" id="{D1D266EA-F703-4C4B-B8FB-E5BCEAE71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8431" y="1431657"/>
            <a:ext cx="379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03">
            <a:extLst>
              <a:ext uri="{FF2B5EF4-FFF2-40B4-BE49-F238E27FC236}">
                <a16:creationId xmlns:a16="http://schemas.microsoft.com/office/drawing/2014/main" id="{F41B2CE3-EB38-284B-94FF-486F2D148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7368" y="1422133"/>
            <a:ext cx="0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11">
            <a:extLst>
              <a:ext uri="{FF2B5EF4-FFF2-40B4-BE49-F238E27FC236}">
                <a16:creationId xmlns:a16="http://schemas.microsoft.com/office/drawing/2014/main" id="{A5604B24-60FE-CC40-AD94-887959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306" y="1952357"/>
            <a:ext cx="247650" cy="2365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112">
            <a:extLst>
              <a:ext uri="{FF2B5EF4-FFF2-40B4-BE49-F238E27FC236}">
                <a16:creationId xmlns:a16="http://schemas.microsoft.com/office/drawing/2014/main" id="{5D870F5E-D1DA-214C-91C1-152A89C12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04369" y="2064005"/>
            <a:ext cx="393588" cy="5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115">
            <a:extLst>
              <a:ext uri="{FF2B5EF4-FFF2-40B4-BE49-F238E27FC236}">
                <a16:creationId xmlns:a16="http://schemas.microsoft.com/office/drawing/2014/main" id="{3A2754CF-EAD6-E248-8F94-37C1CA096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3055" y="2092058"/>
            <a:ext cx="0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116">
            <a:extLst>
              <a:ext uri="{FF2B5EF4-FFF2-40B4-BE49-F238E27FC236}">
                <a16:creationId xmlns:a16="http://schemas.microsoft.com/office/drawing/2014/main" id="{6D04402D-FCE6-0A45-B13C-0138743F0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8956" y="3629243"/>
            <a:ext cx="6893503" cy="26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117">
            <a:extLst>
              <a:ext uri="{FF2B5EF4-FFF2-40B4-BE49-F238E27FC236}">
                <a16:creationId xmlns:a16="http://schemas.microsoft.com/office/drawing/2014/main" id="{4DB97743-1BFD-9C49-9B8E-1B8573878D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96256" y="2180958"/>
            <a:ext cx="0" cy="145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121">
            <a:extLst>
              <a:ext uri="{FF2B5EF4-FFF2-40B4-BE49-F238E27FC236}">
                <a16:creationId xmlns:a16="http://schemas.microsoft.com/office/drawing/2014/main" id="{D2ACF27E-BE7B-C841-9F86-5F5EBD5A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286" y="1972996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22">
            <a:extLst>
              <a:ext uri="{FF2B5EF4-FFF2-40B4-BE49-F238E27FC236}">
                <a16:creationId xmlns:a16="http://schemas.microsoft.com/office/drawing/2014/main" id="{F8631B39-F998-FA44-95D4-D739E1499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6725" y="2090470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" name="Picture 134" descr="latex-image-1.pdf">
            <a:extLst>
              <a:ext uri="{FF2B5EF4-FFF2-40B4-BE49-F238E27FC236}">
                <a16:creationId xmlns:a16="http://schemas.microsoft.com/office/drawing/2014/main" id="{76F65FC4-6883-B54C-8817-9FABDC3A4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243" y="1739632"/>
            <a:ext cx="228600" cy="203200"/>
          </a:xfrm>
          <a:prstGeom prst="rect">
            <a:avLst/>
          </a:prstGeom>
        </p:spPr>
      </p:pic>
      <p:pic>
        <p:nvPicPr>
          <p:cNvPr id="136" name="Picture 135" descr="latex-image-1.pdf">
            <a:extLst>
              <a:ext uri="{FF2B5EF4-FFF2-40B4-BE49-F238E27FC236}">
                <a16:creationId xmlns:a16="http://schemas.microsoft.com/office/drawing/2014/main" id="{B06824A2-53DD-EB40-B7FB-CDAE590A0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055" y="1790432"/>
            <a:ext cx="152400" cy="152400"/>
          </a:xfrm>
          <a:prstGeom prst="rect">
            <a:avLst/>
          </a:prstGeom>
        </p:spPr>
      </p:pic>
      <p:pic>
        <p:nvPicPr>
          <p:cNvPr id="137" name="Picture 136" descr="latex-image-1.pdf">
            <a:extLst>
              <a:ext uri="{FF2B5EF4-FFF2-40B4-BE49-F238E27FC236}">
                <a16:creationId xmlns:a16="http://schemas.microsoft.com/office/drawing/2014/main" id="{273FCBC3-4B14-914F-8D45-681A333C9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1993" y="2190482"/>
            <a:ext cx="215900" cy="165100"/>
          </a:xfrm>
          <a:prstGeom prst="rect">
            <a:avLst/>
          </a:prstGeom>
        </p:spPr>
      </p:pic>
      <p:pic>
        <p:nvPicPr>
          <p:cNvPr id="138" name="Picture 137" descr="latex-image-1.pdf">
            <a:extLst>
              <a:ext uri="{FF2B5EF4-FFF2-40B4-BE49-F238E27FC236}">
                <a16:creationId xmlns:a16="http://schemas.microsoft.com/office/drawing/2014/main" id="{400721BC-FCE3-1240-BCFD-1584A8D7B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748" y="2152382"/>
            <a:ext cx="215900" cy="165100"/>
          </a:xfrm>
          <a:prstGeom prst="rect">
            <a:avLst/>
          </a:prstGeom>
        </p:spPr>
      </p:pic>
      <p:pic>
        <p:nvPicPr>
          <p:cNvPr id="139" name="Picture 138" descr="latex-image-1.pdf">
            <a:extLst>
              <a:ext uri="{FF2B5EF4-FFF2-40B4-BE49-F238E27FC236}">
                <a16:creationId xmlns:a16="http://schemas.microsoft.com/office/drawing/2014/main" id="{9BB5E004-97C0-124E-88A5-029B4175C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1411" y="1765032"/>
            <a:ext cx="139700" cy="152400"/>
          </a:xfrm>
          <a:prstGeom prst="rect">
            <a:avLst/>
          </a:prstGeom>
        </p:spPr>
      </p:pic>
      <p:pic>
        <p:nvPicPr>
          <p:cNvPr id="140" name="Picture 139" descr="latex-image-1.pdf">
            <a:extLst>
              <a:ext uri="{FF2B5EF4-FFF2-40B4-BE49-F238E27FC236}">
                <a16:creationId xmlns:a16="http://schemas.microsoft.com/office/drawing/2014/main" id="{E845F451-DE16-B04E-B816-3ED7C9E190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7283" y="1780795"/>
            <a:ext cx="152400" cy="215900"/>
          </a:xfrm>
          <a:prstGeom prst="rect">
            <a:avLst/>
          </a:prstGeom>
        </p:spPr>
      </p:pic>
      <p:pic>
        <p:nvPicPr>
          <p:cNvPr id="141" name="Picture 140" descr="latex-image-1.pdf">
            <a:extLst>
              <a:ext uri="{FF2B5EF4-FFF2-40B4-BE49-F238E27FC236}">
                <a16:creationId xmlns:a16="http://schemas.microsoft.com/office/drawing/2014/main" id="{18CFA68A-5599-C04B-93C6-3B7CDB91F1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9961" y="1796782"/>
            <a:ext cx="203200" cy="190500"/>
          </a:xfrm>
          <a:prstGeom prst="rect">
            <a:avLst/>
          </a:prstGeom>
        </p:spPr>
      </p:pic>
      <p:pic>
        <p:nvPicPr>
          <p:cNvPr id="142" name="Picture 141" descr="latex-image-1.pdf">
            <a:extLst>
              <a:ext uri="{FF2B5EF4-FFF2-40B4-BE49-F238E27FC236}">
                <a16:creationId xmlns:a16="http://schemas.microsoft.com/office/drawing/2014/main" id="{013B086C-CA69-BC4C-A6C0-6830C91770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5454" y="1751361"/>
            <a:ext cx="228600" cy="215900"/>
          </a:xfrm>
          <a:prstGeom prst="rect">
            <a:avLst/>
          </a:prstGeom>
        </p:spPr>
      </p:pic>
      <p:pic>
        <p:nvPicPr>
          <p:cNvPr id="143" name="Picture 142" descr="latex-image-1.pdf">
            <a:extLst>
              <a:ext uri="{FF2B5EF4-FFF2-40B4-BE49-F238E27FC236}">
                <a16:creationId xmlns:a16="http://schemas.microsoft.com/office/drawing/2014/main" id="{0EAB68A3-41BD-1A49-B74D-3B69570E6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6643" y="1923782"/>
            <a:ext cx="304800" cy="241300"/>
          </a:xfrm>
          <a:prstGeom prst="rect">
            <a:avLst/>
          </a:prstGeom>
        </p:spPr>
      </p:pic>
      <p:pic>
        <p:nvPicPr>
          <p:cNvPr id="144" name="Picture 143" descr="latex-image-1.pdf">
            <a:extLst>
              <a:ext uri="{FF2B5EF4-FFF2-40B4-BE49-F238E27FC236}">
                <a16:creationId xmlns:a16="http://schemas.microsoft.com/office/drawing/2014/main" id="{A842793F-7367-EA40-BD64-4D1060B707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0798" y="1936482"/>
            <a:ext cx="304800" cy="241300"/>
          </a:xfrm>
          <a:prstGeom prst="rect">
            <a:avLst/>
          </a:prstGeom>
        </p:spPr>
      </p:pic>
      <p:pic>
        <p:nvPicPr>
          <p:cNvPr id="145" name="Picture 144" descr="latex-image-1.pdf">
            <a:extLst>
              <a:ext uri="{FF2B5EF4-FFF2-40B4-BE49-F238E27FC236}">
                <a16:creationId xmlns:a16="http://schemas.microsoft.com/office/drawing/2014/main" id="{EEEC109E-1316-4B4F-B8DA-78E25FF4CD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7661" y="2812782"/>
            <a:ext cx="304800" cy="241300"/>
          </a:xfrm>
          <a:prstGeom prst="rect">
            <a:avLst/>
          </a:prstGeom>
        </p:spPr>
      </p:pic>
      <p:pic>
        <p:nvPicPr>
          <p:cNvPr id="146" name="Picture 145" descr="latex-image-1.pdf">
            <a:extLst>
              <a:ext uri="{FF2B5EF4-FFF2-40B4-BE49-F238E27FC236}">
                <a16:creationId xmlns:a16="http://schemas.microsoft.com/office/drawing/2014/main" id="{AFEF8CC0-5533-3D45-ACF1-F48AB5131D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6643" y="1314182"/>
            <a:ext cx="279400" cy="317500"/>
          </a:xfrm>
          <a:prstGeom prst="rect">
            <a:avLst/>
          </a:prstGeom>
        </p:spPr>
      </p:pic>
      <p:pic>
        <p:nvPicPr>
          <p:cNvPr id="147" name="Picture 146" descr="latex-image-1.pdf">
            <a:extLst>
              <a:ext uri="{FF2B5EF4-FFF2-40B4-BE49-F238E27FC236}">
                <a16:creationId xmlns:a16="http://schemas.microsoft.com/office/drawing/2014/main" id="{78140803-5AD0-F246-909B-D2833EF698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7811" y="1949182"/>
            <a:ext cx="158750" cy="370417"/>
          </a:xfrm>
          <a:prstGeom prst="rect">
            <a:avLst/>
          </a:prstGeom>
        </p:spPr>
      </p:pic>
      <p:pic>
        <p:nvPicPr>
          <p:cNvPr id="148" name="Picture 147" descr="latex-image-1.pdf">
            <a:extLst>
              <a:ext uri="{FF2B5EF4-FFF2-40B4-BE49-F238E27FC236}">
                <a16:creationId xmlns:a16="http://schemas.microsoft.com/office/drawing/2014/main" id="{A2D5F82C-BC1C-DE47-A826-DFB0F71EF7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05655" y="1917432"/>
            <a:ext cx="555625" cy="444500"/>
          </a:xfrm>
          <a:prstGeom prst="rect">
            <a:avLst/>
          </a:prstGeom>
        </p:spPr>
      </p:pic>
      <p:pic>
        <p:nvPicPr>
          <p:cNvPr id="149" name="Picture 148" descr="latex-image-1.pdf">
            <a:extLst>
              <a:ext uri="{FF2B5EF4-FFF2-40B4-BE49-F238E27FC236}">
                <a16:creationId xmlns:a16="http://schemas.microsoft.com/office/drawing/2014/main" id="{2706302C-7633-1A4B-A319-8A8334B086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68111" y="1872982"/>
            <a:ext cx="723138" cy="463550"/>
          </a:xfrm>
          <a:prstGeom prst="rect">
            <a:avLst/>
          </a:prstGeom>
        </p:spPr>
      </p:pic>
      <p:pic>
        <p:nvPicPr>
          <p:cNvPr id="150" name="Picture 149" descr="latex-image-1.pdf">
            <a:extLst>
              <a:ext uri="{FF2B5EF4-FFF2-40B4-BE49-F238E27FC236}">
                <a16:creationId xmlns:a16="http://schemas.microsoft.com/office/drawing/2014/main" id="{D52B7F8F-28F0-EE46-91D5-6AB15D53FC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75743" y="2120632"/>
            <a:ext cx="177800" cy="152400"/>
          </a:xfrm>
          <a:prstGeom prst="rect">
            <a:avLst/>
          </a:prstGeom>
        </p:spPr>
      </p:pic>
      <p:pic>
        <p:nvPicPr>
          <p:cNvPr id="151" name="Picture 150" descr="latex-image-1.pdf">
            <a:extLst>
              <a:ext uri="{FF2B5EF4-FFF2-40B4-BE49-F238E27FC236}">
                <a16:creationId xmlns:a16="http://schemas.microsoft.com/office/drawing/2014/main" id="{204AF8FE-E494-5C40-9ABB-E1669146EE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01143" y="1752332"/>
            <a:ext cx="177800" cy="152400"/>
          </a:xfrm>
          <a:prstGeom prst="rect">
            <a:avLst/>
          </a:prstGeom>
        </p:spPr>
      </p:pic>
      <p:pic>
        <p:nvPicPr>
          <p:cNvPr id="152" name="Picture 151" descr="latex-image-1.pdf">
            <a:extLst>
              <a:ext uri="{FF2B5EF4-FFF2-40B4-BE49-F238E27FC236}">
                <a16:creationId xmlns:a16="http://schemas.microsoft.com/office/drawing/2014/main" id="{A0C00341-A52F-2E41-BA91-0BE449AABD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42243" y="1803132"/>
            <a:ext cx="177800" cy="152400"/>
          </a:xfrm>
          <a:prstGeom prst="rect">
            <a:avLst/>
          </a:prstGeom>
        </p:spPr>
      </p:pic>
      <p:pic>
        <p:nvPicPr>
          <p:cNvPr id="153" name="Picture 152" descr="latex-image-1.pdf">
            <a:extLst>
              <a:ext uri="{FF2B5EF4-FFF2-40B4-BE49-F238E27FC236}">
                <a16:creationId xmlns:a16="http://schemas.microsoft.com/office/drawing/2014/main" id="{B78EF720-3C11-5341-BB4A-8794EECA65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12093" y="2342882"/>
            <a:ext cx="165100" cy="38100"/>
          </a:xfrm>
          <a:prstGeom prst="rect">
            <a:avLst/>
          </a:prstGeom>
        </p:spPr>
      </p:pic>
      <p:pic>
        <p:nvPicPr>
          <p:cNvPr id="154" name="Picture 153" descr="latex-image-1.pdf">
            <a:extLst>
              <a:ext uri="{FF2B5EF4-FFF2-40B4-BE49-F238E27FC236}">
                <a16:creationId xmlns:a16="http://schemas.microsoft.com/office/drawing/2014/main" id="{DB6C4BEA-43FB-F047-A89B-30D2FFED78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53711" y="2342882"/>
            <a:ext cx="165100" cy="38100"/>
          </a:xfrm>
          <a:prstGeom prst="rect">
            <a:avLst/>
          </a:prstGeom>
        </p:spPr>
      </p:pic>
      <p:sp>
        <p:nvSpPr>
          <p:cNvPr id="155" name="Line 5">
            <a:extLst>
              <a:ext uri="{FF2B5EF4-FFF2-40B4-BE49-F238E27FC236}">
                <a16:creationId xmlns:a16="http://schemas.microsoft.com/office/drawing/2014/main" id="{3EC71885-52B8-0942-A8A9-D0ACCF7538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21439" y="4703603"/>
            <a:ext cx="6853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7">
            <a:extLst>
              <a:ext uri="{FF2B5EF4-FFF2-40B4-BE49-F238E27FC236}">
                <a16:creationId xmlns:a16="http://schemas.microsoft.com/office/drawing/2014/main" id="{3E9F4139-8FCE-1443-8898-5562326CC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242" y="4226561"/>
            <a:ext cx="3398848" cy="91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6CE30FC3-1977-0F47-ABDB-88D86DAA0D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5981" y="4718117"/>
            <a:ext cx="343463" cy="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13">
            <a:extLst>
              <a:ext uri="{FF2B5EF4-FFF2-40B4-BE49-F238E27FC236}">
                <a16:creationId xmlns:a16="http://schemas.microsoft.com/office/drawing/2014/main" id="{2ADB3E0F-8BBC-D648-8C34-095F9C297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30" y="4603593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15">
            <a:extLst>
              <a:ext uri="{FF2B5EF4-FFF2-40B4-BE49-F238E27FC236}">
                <a16:creationId xmlns:a16="http://schemas.microsoft.com/office/drawing/2014/main" id="{5FF0781C-0357-2E4A-A75B-09BC019B2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5394" y="4719480"/>
            <a:ext cx="642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30">
            <a:extLst>
              <a:ext uri="{FF2B5EF4-FFF2-40B4-BE49-F238E27FC236}">
                <a16:creationId xmlns:a16="http://schemas.microsoft.com/office/drawing/2014/main" id="{D2F3B79D-3346-3F41-B59A-29CD48C68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6646" y="4719481"/>
            <a:ext cx="0" cy="1019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31">
            <a:extLst>
              <a:ext uri="{FF2B5EF4-FFF2-40B4-BE49-F238E27FC236}">
                <a16:creationId xmlns:a16="http://schemas.microsoft.com/office/drawing/2014/main" id="{83785C6B-A605-E54E-91EB-A25439729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0617" y="5729132"/>
            <a:ext cx="24060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2" name="Line 32">
            <a:extLst>
              <a:ext uri="{FF2B5EF4-FFF2-40B4-BE49-F238E27FC236}">
                <a16:creationId xmlns:a16="http://schemas.microsoft.com/office/drawing/2014/main" id="{C97C254D-5F59-9F49-99E9-A4235CF32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630" y="4840130"/>
            <a:ext cx="0" cy="8993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" name="Picture 162" descr="latex-image-1.pdf">
            <a:extLst>
              <a:ext uri="{FF2B5EF4-FFF2-40B4-BE49-F238E27FC236}">
                <a16:creationId xmlns:a16="http://schemas.microsoft.com/office/drawing/2014/main" id="{B88CB1A9-EE1C-C540-8805-F9C379B2592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51317" y="4487705"/>
            <a:ext cx="177800" cy="152400"/>
          </a:xfrm>
          <a:prstGeom prst="rect">
            <a:avLst/>
          </a:prstGeom>
        </p:spPr>
      </p:pic>
      <p:pic>
        <p:nvPicPr>
          <p:cNvPr id="164" name="Picture 163" descr="latex-image-1.pdf">
            <a:extLst>
              <a:ext uri="{FF2B5EF4-FFF2-40B4-BE49-F238E27FC236}">
                <a16:creationId xmlns:a16="http://schemas.microsoft.com/office/drawing/2014/main" id="{99FE7A0B-A0AD-074F-B553-6CE6774346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52919" y="4960779"/>
            <a:ext cx="165100" cy="381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0ABB2A4-5734-F045-98CE-B48AE1C226B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10353" y="4463893"/>
            <a:ext cx="622300" cy="190500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4B86BD2-536D-1244-8DBC-7B17A9AA9367}"/>
              </a:ext>
            </a:extLst>
          </p:cNvPr>
          <p:cNvGrpSpPr/>
          <p:nvPr/>
        </p:nvGrpSpPr>
        <p:grpSpPr>
          <a:xfrm>
            <a:off x="4229217" y="5494977"/>
            <a:ext cx="482202" cy="468311"/>
            <a:chOff x="2155825" y="3314698"/>
            <a:chExt cx="482202" cy="468311"/>
          </a:xfrm>
        </p:grpSpPr>
        <p:sp>
          <p:nvSpPr>
            <p:cNvPr id="167" name="Rectangle 12">
              <a:extLst>
                <a:ext uri="{FF2B5EF4-FFF2-40B4-BE49-F238E27FC236}">
                  <a16:creationId xmlns:a16="http://schemas.microsoft.com/office/drawing/2014/main" id="{0593FE77-2F42-2F4E-8C87-6B3A654C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825" y="331469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808EE78-A6D7-B742-B7D7-9DBBBE85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316163" y="3451226"/>
              <a:ext cx="203200" cy="215900"/>
            </a:xfrm>
            <a:prstGeom prst="rect">
              <a:avLst/>
            </a:prstGeom>
          </p:spPr>
        </p:pic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240455F6-ECF6-9D40-9E1F-5D3CF1CD827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24200" y="4403565"/>
            <a:ext cx="3175000" cy="5969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5D6DB54-B06C-324D-AFE7-B3129566B5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88139" y="4486116"/>
            <a:ext cx="114300" cy="114300"/>
          </a:xfrm>
          <a:prstGeom prst="rect">
            <a:avLst/>
          </a:prstGeom>
        </p:spPr>
      </p:pic>
      <p:sp>
        <p:nvSpPr>
          <p:cNvPr id="171" name="Rectangle 12">
            <a:extLst>
              <a:ext uri="{FF2B5EF4-FFF2-40B4-BE49-F238E27FC236}">
                <a16:creationId xmlns:a16="http://schemas.microsoft.com/office/drawing/2014/main" id="{23CD4A56-575C-D443-A108-617DE9A5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159" y="4458335"/>
            <a:ext cx="482202" cy="468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ED24E65-1281-0F43-BC67-BEB2C4ABB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51910" y="4606764"/>
            <a:ext cx="266700" cy="165100"/>
          </a:xfrm>
          <a:prstGeom prst="rect">
            <a:avLst/>
          </a:prstGeom>
        </p:spPr>
      </p:pic>
      <p:sp>
        <p:nvSpPr>
          <p:cNvPr id="173" name="Line 28">
            <a:extLst>
              <a:ext uri="{FF2B5EF4-FFF2-40B4-BE49-F238E27FC236}">
                <a16:creationId xmlns:a16="http://schemas.microsoft.com/office/drawing/2014/main" id="{E92A1179-D6AB-3C42-92C6-5ABC49AE0E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6644" y="4689314"/>
            <a:ext cx="689599" cy="7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31">
            <a:extLst>
              <a:ext uri="{FF2B5EF4-FFF2-40B4-BE49-F238E27FC236}">
                <a16:creationId xmlns:a16="http://schemas.microsoft.com/office/drawing/2014/main" id="{BF03938B-11DE-0141-84B3-41DC311F8D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2629" y="5739454"/>
            <a:ext cx="6365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31">
            <a:extLst>
              <a:ext uri="{FF2B5EF4-FFF2-40B4-BE49-F238E27FC236}">
                <a16:creationId xmlns:a16="http://schemas.microsoft.com/office/drawing/2014/main" id="{E64B2276-CB3B-0E47-9577-E5FF40862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5708" y="5739454"/>
            <a:ext cx="61775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22ABB5E-EA21-3042-B86E-19DFCBFC58B9}"/>
              </a:ext>
            </a:extLst>
          </p:cNvPr>
          <p:cNvGrpSpPr/>
          <p:nvPr/>
        </p:nvGrpSpPr>
        <p:grpSpPr>
          <a:xfrm>
            <a:off x="5343463" y="5346945"/>
            <a:ext cx="1177155" cy="754349"/>
            <a:chOff x="6400800" y="5362572"/>
            <a:chExt cx="1177155" cy="754349"/>
          </a:xfrm>
        </p:grpSpPr>
        <p:sp>
          <p:nvSpPr>
            <p:cNvPr id="177" name="Rectangle 7">
              <a:extLst>
                <a:ext uri="{FF2B5EF4-FFF2-40B4-BE49-F238E27FC236}">
                  <a16:creationId xmlns:a16="http://schemas.microsoft.com/office/drawing/2014/main" id="{FD3ECE53-464D-3041-B718-7225DCB26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362572"/>
              <a:ext cx="1177155" cy="7543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39C78FF-E54A-164E-B537-1E98C9F7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633777" y="5511146"/>
              <a:ext cx="711200" cy="457200"/>
            </a:xfrm>
            <a:prstGeom prst="rect">
              <a:avLst/>
            </a:prstGeom>
          </p:spPr>
        </p:pic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3BEFDA2F-3672-394C-88D2-75DCECEEDE1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748893" y="4337118"/>
            <a:ext cx="186327" cy="21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80EEA-31CC-DA48-A0E9-51468AA8A845}"/>
              </a:ext>
            </a:extLst>
          </p:cNvPr>
          <p:cNvSpPr txBox="1"/>
          <p:nvPr/>
        </p:nvSpPr>
        <p:spPr>
          <a:xfrm>
            <a:off x="7378701" y="5971788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Yaw Damper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6D11BBA-2A46-8346-BFE0-AF2B67A62E6E}"/>
              </a:ext>
            </a:extLst>
          </p:cNvPr>
          <p:cNvSpPr txBox="1"/>
          <p:nvPr/>
        </p:nvSpPr>
        <p:spPr>
          <a:xfrm>
            <a:off x="5473700" y="114454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 Control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E3E5E1A-D2A2-4144-AD62-43B419CC402B}"/>
              </a:ext>
            </a:extLst>
          </p:cNvPr>
          <p:cNvSpPr txBox="1"/>
          <p:nvPr/>
        </p:nvSpPr>
        <p:spPr>
          <a:xfrm>
            <a:off x="2692401" y="78894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Control</a:t>
            </a:r>
          </a:p>
        </p:txBody>
      </p:sp>
    </p:spTree>
    <p:extLst>
      <p:ext uri="{BB962C8B-B14F-4D97-AF65-F5344CB8AC3E}">
        <p14:creationId xmlns:p14="http://schemas.microsoft.com/office/powerpoint/2010/main" val="412748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841AB8-EFDE-A945-BE3E-496E64693BF7}"/>
              </a:ext>
            </a:extLst>
          </p:cNvPr>
          <p:cNvGrpSpPr/>
          <p:nvPr/>
        </p:nvGrpSpPr>
        <p:grpSpPr>
          <a:xfrm>
            <a:off x="6611924" y="2772703"/>
            <a:ext cx="5174633" cy="1584144"/>
            <a:chOff x="3505654" y="1033236"/>
            <a:chExt cx="4764087" cy="1655764"/>
          </a:xfrm>
        </p:grpSpPr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8D45A91D-2160-8943-8575-B6D85BFE0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879" y="1114200"/>
              <a:ext cx="974725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7">
              <a:extLst>
                <a:ext uri="{FF2B5EF4-FFF2-40B4-BE49-F238E27FC236}">
                  <a16:creationId xmlns:a16="http://schemas.microsoft.com/office/drawing/2014/main" id="{172C3895-5EA9-F143-A339-3B0D874A3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6254" y="1466624"/>
              <a:ext cx="500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9">
              <a:extLst>
                <a:ext uri="{FF2B5EF4-FFF2-40B4-BE49-F238E27FC236}">
                  <a16:creationId xmlns:a16="http://schemas.microsoft.com/office/drawing/2014/main" id="{1598B925-098B-9C40-8FE8-17AC7E389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1804" y="1466624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5BB81D02-A83F-FA49-8634-0E3992A88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2478" y="1466624"/>
              <a:ext cx="666750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28">
              <a:extLst>
                <a:ext uri="{FF2B5EF4-FFF2-40B4-BE49-F238E27FC236}">
                  <a16:creationId xmlns:a16="http://schemas.microsoft.com/office/drawing/2014/main" id="{E6A5609D-4019-7F48-A689-F1E81D32D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7953" y="1474561"/>
              <a:ext cx="331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32">
              <a:extLst>
                <a:ext uri="{FF2B5EF4-FFF2-40B4-BE49-F238E27FC236}">
                  <a16:creationId xmlns:a16="http://schemas.microsoft.com/office/drawing/2014/main" id="{9F4923F0-027B-D148-B735-864C62641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9016" y="1120549"/>
              <a:ext cx="385762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0">
              <a:extLst>
                <a:ext uri="{FF2B5EF4-FFF2-40B4-BE49-F238E27FC236}">
                  <a16:creationId xmlns:a16="http://schemas.microsoft.com/office/drawing/2014/main" id="{7C5AFC83-E14D-E448-902C-6510B0159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7441" y="2114324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45">
              <a:extLst>
                <a:ext uri="{FF2B5EF4-FFF2-40B4-BE49-F238E27FC236}">
                  <a16:creationId xmlns:a16="http://schemas.microsoft.com/office/drawing/2014/main" id="{70C5D3E2-B151-394D-A2E3-5982EBA47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1203" y="1466624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46">
              <a:extLst>
                <a:ext uri="{FF2B5EF4-FFF2-40B4-BE49-F238E27FC236}">
                  <a16:creationId xmlns:a16="http://schemas.microsoft.com/office/drawing/2014/main" id="{8DE2D986-B0AD-9D43-8B69-D23D27EED4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58441" y="2314349"/>
              <a:ext cx="512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47">
              <a:extLst>
                <a:ext uri="{FF2B5EF4-FFF2-40B4-BE49-F238E27FC236}">
                  <a16:creationId xmlns:a16="http://schemas.microsoft.com/office/drawing/2014/main" id="{567F12A0-D598-1B4B-B874-776DAC88A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94804" y="2314349"/>
              <a:ext cx="77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48">
              <a:extLst>
                <a:ext uri="{FF2B5EF4-FFF2-40B4-BE49-F238E27FC236}">
                  <a16:creationId xmlns:a16="http://schemas.microsoft.com/office/drawing/2014/main" id="{6CBD4C37-CCAD-A244-A937-DBF4E0BA0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3691" y="1585687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50">
              <a:extLst>
                <a:ext uri="{FF2B5EF4-FFF2-40B4-BE49-F238E27FC236}">
                  <a16:creationId xmlns:a16="http://schemas.microsoft.com/office/drawing/2014/main" id="{01267AED-0BC1-2544-8786-922707952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666" y="1268186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9" name="Picture 53" descr="txp_fig">
              <a:extLst>
                <a:ext uri="{FF2B5EF4-FFF2-40B4-BE49-F238E27FC236}">
                  <a16:creationId xmlns:a16="http://schemas.microsoft.com/office/drawing/2014/main" id="{2E18220C-2A2C-9249-8CF1-376794DAF58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80528" y="1698399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Oval 61">
              <a:extLst>
                <a:ext uri="{FF2B5EF4-FFF2-40B4-BE49-F238E27FC236}">
                  <a16:creationId xmlns:a16="http://schemas.microsoft.com/office/drawing/2014/main" id="{FB235CD4-1418-874D-A379-B66290C5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303" y="1339625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67" descr="txp_fig">
              <a:extLst>
                <a:ext uri="{FF2B5EF4-FFF2-40B4-BE49-F238E27FC236}">
                  <a16:creationId xmlns:a16="http://schemas.microsoft.com/office/drawing/2014/main" id="{BCDDA98D-ADCA-1C4B-B659-CD2BEA84771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89804" y="1722211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Line 68">
              <a:extLst>
                <a:ext uri="{FF2B5EF4-FFF2-40B4-BE49-F238E27FC236}">
                  <a16:creationId xmlns:a16="http://schemas.microsoft.com/office/drawing/2014/main" id="{A870F0C8-37F4-174E-8689-410F484DD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592" y="1466624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72">
              <a:extLst>
                <a:ext uri="{FF2B5EF4-FFF2-40B4-BE49-F238E27FC236}">
                  <a16:creationId xmlns:a16="http://schemas.microsoft.com/office/drawing/2014/main" id="{CD0D43B2-40D4-9C4B-BD43-9372724EA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641" y="1466625"/>
              <a:ext cx="0" cy="1222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3">
              <a:extLst>
                <a:ext uri="{FF2B5EF4-FFF2-40B4-BE49-F238E27FC236}">
                  <a16:creationId xmlns:a16="http://schemas.microsoft.com/office/drawing/2014/main" id="{6DBC52C1-D276-CF41-94F2-48297BFE2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0779" y="2688999"/>
              <a:ext cx="4233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74">
              <a:extLst>
                <a:ext uri="{FF2B5EF4-FFF2-40B4-BE49-F238E27FC236}">
                  <a16:creationId xmlns:a16="http://schemas.microsoft.com/office/drawing/2014/main" id="{9AA42643-DE6B-D643-9405-D57C04761D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3953" y="1576162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112">
              <a:extLst>
                <a:ext uri="{FF2B5EF4-FFF2-40B4-BE49-F238E27FC236}">
                  <a16:creationId xmlns:a16="http://schemas.microsoft.com/office/drawing/2014/main" id="{4F9C4242-8E6E-F34E-AE37-2FB65FFAC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654" y="1445986"/>
              <a:ext cx="24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121">
              <a:extLst>
                <a:ext uri="{FF2B5EF4-FFF2-40B4-BE49-F238E27FC236}">
                  <a16:creationId xmlns:a16="http://schemas.microsoft.com/office/drawing/2014/main" id="{A3071DEC-D19F-6041-B844-870491D60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453" y="1349150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9" name="Picture 98" descr="latex-image-1.pdf">
              <a:extLst>
                <a:ext uri="{FF2B5EF4-FFF2-40B4-BE49-F238E27FC236}">
                  <a16:creationId xmlns:a16="http://schemas.microsoft.com/office/drawing/2014/main" id="{59887770-4D32-7A47-B764-8A8AB4A3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3178" y="1528536"/>
              <a:ext cx="215900" cy="165100"/>
            </a:xfrm>
            <a:prstGeom prst="rect">
              <a:avLst/>
            </a:prstGeom>
          </p:spPr>
        </p:pic>
        <p:pic>
          <p:nvPicPr>
            <p:cNvPr id="100" name="Picture 99" descr="latex-image-1.pdf">
              <a:extLst>
                <a:ext uri="{FF2B5EF4-FFF2-40B4-BE49-F238E27FC236}">
                  <a16:creationId xmlns:a16="http://schemas.microsoft.com/office/drawing/2014/main" id="{3772CDF3-F0A6-7344-AA12-1902AB79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3578" y="1141186"/>
              <a:ext cx="139700" cy="152400"/>
            </a:xfrm>
            <a:prstGeom prst="rect">
              <a:avLst/>
            </a:prstGeom>
          </p:spPr>
        </p:pic>
        <p:pic>
          <p:nvPicPr>
            <p:cNvPr id="102" name="Picture 101" descr="latex-image-1.pdf">
              <a:extLst>
                <a:ext uri="{FF2B5EF4-FFF2-40B4-BE49-F238E27FC236}">
                  <a16:creationId xmlns:a16="http://schemas.microsoft.com/office/drawing/2014/main" id="{F39F6417-13BE-3F48-9D97-356EAB0E4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7328" y="1033236"/>
              <a:ext cx="152400" cy="215900"/>
            </a:xfrm>
            <a:prstGeom prst="rect">
              <a:avLst/>
            </a:prstGeom>
          </p:spPr>
        </p:pic>
        <p:pic>
          <p:nvPicPr>
            <p:cNvPr id="103" name="Picture 102" descr="latex-image-1.pdf">
              <a:extLst>
                <a:ext uri="{FF2B5EF4-FFF2-40B4-BE49-F238E27FC236}">
                  <a16:creationId xmlns:a16="http://schemas.microsoft.com/office/drawing/2014/main" id="{7D496F0E-CDDD-A64B-B3B9-CABD52C0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2128" y="1172936"/>
              <a:ext cx="203200" cy="190500"/>
            </a:xfrm>
            <a:prstGeom prst="rect">
              <a:avLst/>
            </a:prstGeom>
          </p:spPr>
        </p:pic>
        <p:pic>
          <p:nvPicPr>
            <p:cNvPr id="104" name="Picture 103" descr="latex-image-1.pdf">
              <a:extLst>
                <a:ext uri="{FF2B5EF4-FFF2-40B4-BE49-F238E27FC236}">
                  <a16:creationId xmlns:a16="http://schemas.microsoft.com/office/drawing/2014/main" id="{419CE3B1-E7DB-684D-8859-91731E65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07428" y="1096736"/>
              <a:ext cx="203200" cy="266700"/>
            </a:xfrm>
            <a:prstGeom prst="rect">
              <a:avLst/>
            </a:prstGeom>
          </p:spPr>
        </p:pic>
        <p:pic>
          <p:nvPicPr>
            <p:cNvPr id="106" name="Picture 105" descr="latex-image-1.pdf">
              <a:extLst>
                <a:ext uri="{FF2B5EF4-FFF2-40B4-BE49-F238E27FC236}">
                  <a16:creationId xmlns:a16="http://schemas.microsoft.com/office/drawing/2014/main" id="{53A9F5D4-F093-7943-8EDC-82E678D6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6928" y="1122136"/>
              <a:ext cx="228600" cy="215900"/>
            </a:xfrm>
            <a:prstGeom prst="rect">
              <a:avLst/>
            </a:prstGeom>
          </p:spPr>
        </p:pic>
        <p:pic>
          <p:nvPicPr>
            <p:cNvPr id="107" name="Picture 106" descr="latex-image-1.pdf">
              <a:extLst>
                <a:ext uri="{FF2B5EF4-FFF2-40B4-BE49-F238E27FC236}">
                  <a16:creationId xmlns:a16="http://schemas.microsoft.com/office/drawing/2014/main" id="{E32FA832-25E4-BE46-BAA4-826F4A5D6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3228" y="1312636"/>
              <a:ext cx="304800" cy="241300"/>
            </a:xfrm>
            <a:prstGeom prst="rect">
              <a:avLst/>
            </a:prstGeom>
          </p:spPr>
        </p:pic>
        <p:pic>
          <p:nvPicPr>
            <p:cNvPr id="108" name="Picture 107" descr="latex-image-1.pdf">
              <a:extLst>
                <a:ext uri="{FF2B5EF4-FFF2-40B4-BE49-F238E27FC236}">
                  <a16:creationId xmlns:a16="http://schemas.microsoft.com/office/drawing/2014/main" id="{DA56A46F-420C-CA49-9786-DEB419C8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9828" y="2188936"/>
              <a:ext cx="304800" cy="241300"/>
            </a:xfrm>
            <a:prstGeom prst="rect">
              <a:avLst/>
            </a:prstGeom>
          </p:spPr>
        </p:pic>
        <p:pic>
          <p:nvPicPr>
            <p:cNvPr id="109" name="Picture 108" descr="latex-image-1.pdf">
              <a:extLst>
                <a:ext uri="{FF2B5EF4-FFF2-40B4-BE49-F238E27FC236}">
                  <a16:creationId xmlns:a16="http://schemas.microsoft.com/office/drawing/2014/main" id="{5A304449-05F2-4B49-93D5-BBA78E2A4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29978" y="1325336"/>
              <a:ext cx="158750" cy="370417"/>
            </a:xfrm>
            <a:prstGeom prst="rect">
              <a:avLst/>
            </a:prstGeom>
          </p:spPr>
        </p:pic>
        <p:pic>
          <p:nvPicPr>
            <p:cNvPr id="110" name="Picture 109" descr="latex-image-1.pdf">
              <a:extLst>
                <a:ext uri="{FF2B5EF4-FFF2-40B4-BE49-F238E27FC236}">
                  <a16:creationId xmlns:a16="http://schemas.microsoft.com/office/drawing/2014/main" id="{593F1FC8-D97F-4644-9DD1-6E0ACE02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20278" y="1249136"/>
              <a:ext cx="723138" cy="463550"/>
            </a:xfrm>
            <a:prstGeom prst="rect">
              <a:avLst/>
            </a:prstGeom>
          </p:spPr>
        </p:pic>
        <p:pic>
          <p:nvPicPr>
            <p:cNvPr id="111" name="Picture 110" descr="latex-image-1.pdf">
              <a:extLst>
                <a:ext uri="{FF2B5EF4-FFF2-40B4-BE49-F238E27FC236}">
                  <a16:creationId xmlns:a16="http://schemas.microsoft.com/office/drawing/2014/main" id="{595BB0CE-1A89-054D-8506-8E9BDB4E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74128" y="1217386"/>
              <a:ext cx="177800" cy="152400"/>
            </a:xfrm>
            <a:prstGeom prst="rect">
              <a:avLst/>
            </a:prstGeom>
          </p:spPr>
        </p:pic>
        <p:pic>
          <p:nvPicPr>
            <p:cNvPr id="112" name="Picture 111" descr="latex-image-1.pdf">
              <a:extLst>
                <a:ext uri="{FF2B5EF4-FFF2-40B4-BE49-F238E27FC236}">
                  <a16:creationId xmlns:a16="http://schemas.microsoft.com/office/drawing/2014/main" id="{4A431EA7-528B-514D-94E2-67D5B3B92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05878" y="1719036"/>
              <a:ext cx="165100" cy="381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A19A36-02F3-034C-AA29-45E4FD67F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443" y="1155666"/>
            <a:ext cx="7037177" cy="41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930" y="1069773"/>
            <a:ext cx="10972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The book suggests using an integrator on roll in the roll loop to correct for any steady-state error due to disturbances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Our current suggestion is to not have an integrator on inner loops, including the roll loop 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Integrators add delay and instability -&gt; not a good idea for inner-most loops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 integrator will be used on the course loop to correct for steady-state errors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236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h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0"/>
  <p:tag name="PICTUREFILESIZE" val="146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V_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8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^c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36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\theta_{\mathrm{DC}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90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V_2}}{s + a_{V_1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70"/>
  <p:tag name="PICTUREFILESIZE" val="56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V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66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V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32"/>
  <p:tag name="PICTUREFILESIZE" val="26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\theta_3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30"/>
  <p:tag name="PICTUREFILESIZE" val="24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68272</TotalTime>
  <Words>10303</Words>
  <Application>Microsoft Macintosh PowerPoint</Application>
  <PresentationFormat>Widescreen</PresentationFormat>
  <Paragraphs>943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CMEX10</vt:lpstr>
      <vt:lpstr>CMMI8</vt:lpstr>
      <vt:lpstr>CMSY8</vt:lpstr>
      <vt:lpstr>Helvetica</vt:lpstr>
      <vt:lpstr>LCMSS8</vt:lpstr>
      <vt:lpstr>Monaco</vt:lpstr>
      <vt:lpstr>Default Design</vt:lpstr>
      <vt:lpstr>Chapter 6</vt:lpstr>
      <vt:lpstr>Architecture</vt:lpstr>
      <vt:lpstr>Outline</vt:lpstr>
      <vt:lpstr>Successive Loop Closure</vt:lpstr>
      <vt:lpstr>SLC: Inner Loop Closed</vt:lpstr>
      <vt:lpstr>SLC: Two Loops Closed</vt:lpstr>
      <vt:lpstr>Lateral-directional Autopilot</vt:lpstr>
      <vt:lpstr>Roll Autopilot</vt:lpstr>
      <vt:lpstr>Roll Autopilot</vt:lpstr>
      <vt:lpstr>Lateral-directional Autopilot</vt:lpstr>
      <vt:lpstr>Course Hold Loop</vt:lpstr>
      <vt:lpstr>TF Zero Affects Response</vt:lpstr>
      <vt:lpstr>Course Hold Loop</vt:lpstr>
      <vt:lpstr>Yaw Damper</vt:lpstr>
      <vt:lpstr>Lateral Autopilot - Summary</vt:lpstr>
      <vt:lpstr>Lateral Autopilot – In Flight Tuning</vt:lpstr>
      <vt:lpstr>Longitudinal Flight Regimes</vt:lpstr>
      <vt:lpstr>Altitude Hold Using Commanded Pitch</vt:lpstr>
      <vt:lpstr>Pitch Attitude Hold</vt:lpstr>
      <vt:lpstr>Altitude Hold Using Commanded Pitch</vt:lpstr>
      <vt:lpstr>Altitude from Pitch – Simplified</vt:lpstr>
      <vt:lpstr>Altitude from Pitch Gain Calculations</vt:lpstr>
      <vt:lpstr>Airspeed Hold Using Throttle</vt:lpstr>
      <vt:lpstr>Airspeed from Throttle Gain Calculations</vt:lpstr>
      <vt:lpstr>Longitudinal Autopilot - Summary</vt:lpstr>
      <vt:lpstr>Longitudinal Autopilot – In Flight Tuning</vt:lpstr>
      <vt:lpstr>Python Implementation</vt:lpstr>
      <vt:lpstr>Wrap Function</vt:lpstr>
      <vt:lpstr>PID Loop Implementation</vt:lpstr>
      <vt:lpstr>PID Loop Implementation</vt:lpstr>
      <vt:lpstr>Integrator Anti-wind-up</vt:lpstr>
      <vt:lpstr>PID Implementation (Python)</vt:lpstr>
      <vt:lpstr>PID Implementation (Matlab)</vt:lpstr>
      <vt:lpstr>Yaw Damper Implementation</vt:lpstr>
      <vt:lpstr>Yaw Damper Implementation</vt:lpstr>
      <vt:lpstr>Yaw Damper Implementation</vt:lpstr>
      <vt:lpstr>Yaw Damper Implementation Alternative</vt:lpstr>
      <vt:lpstr>Simulation Project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Python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Randal W Beard</cp:lastModifiedBy>
  <cp:revision>320</cp:revision>
  <cp:lastPrinted>2022-02-07T16:33:06Z</cp:lastPrinted>
  <dcterms:created xsi:type="dcterms:W3CDTF">2011-03-15T18:12:13Z</dcterms:created>
  <dcterms:modified xsi:type="dcterms:W3CDTF">2024-02-14T16:53:30Z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